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3" r:id="rId6"/>
    <p:sldId id="262" r:id="rId7"/>
    <p:sldId id="259" r:id="rId8"/>
    <p:sldId id="260" r:id="rId9"/>
    <p:sldId id="264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  <p14:sldId id="260"/>
            <p14:sldId id="264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EE29F6-41A7-4AB4-AC9E-426588C8B8FC}" type="doc">
      <dgm:prSet loTypeId="urn:microsoft.com/office/officeart/2005/8/layout/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DA8F29EA-938D-41E5-B264-9C55CEDB98CA}">
      <dgm:prSet phldrT="[Tekst]"/>
      <dgm:spPr/>
      <dgm:t>
        <a:bodyPr/>
        <a:lstStyle/>
        <a:p>
          <a:r>
            <a:rPr lang="pl-PL" dirty="0" smtClean="0"/>
            <a:t>Krok 1</a:t>
          </a:r>
          <a:br>
            <a:rPr lang="pl-PL" dirty="0" smtClean="0"/>
          </a:br>
          <a:r>
            <a:rPr lang="pl-PL" dirty="0" smtClean="0"/>
            <a:t>Poznanie sytuacji</a:t>
          </a:r>
          <a:endParaRPr lang="pl-PL" dirty="0"/>
        </a:p>
      </dgm:t>
    </dgm:pt>
    <dgm:pt modelId="{B6666681-BC07-4228-81C4-3B2678B5F4FE}" type="parTrans" cxnId="{1460BC9A-003A-4C50-BBC2-B21FDC4AF299}">
      <dgm:prSet/>
      <dgm:spPr/>
      <dgm:t>
        <a:bodyPr/>
        <a:lstStyle/>
        <a:p>
          <a:endParaRPr lang="pl-PL"/>
        </a:p>
      </dgm:t>
    </dgm:pt>
    <dgm:pt modelId="{7168CC56-2373-40BB-AEF6-546740BC3639}" type="sibTrans" cxnId="{1460BC9A-003A-4C50-BBC2-B21FDC4AF299}">
      <dgm:prSet/>
      <dgm:spPr/>
      <dgm:t>
        <a:bodyPr/>
        <a:lstStyle/>
        <a:p>
          <a:endParaRPr lang="pl-PL"/>
        </a:p>
      </dgm:t>
    </dgm:pt>
    <dgm:pt modelId="{6CF466C6-78FC-4DC0-8871-E71AB66695AB}">
      <dgm:prSet phldrT="[Tekst]"/>
      <dgm:spPr/>
      <dgm:t>
        <a:bodyPr/>
        <a:lstStyle/>
        <a:p>
          <a:r>
            <a:rPr lang="pl-PL" dirty="0" smtClean="0"/>
            <a:t>Jak jest?</a:t>
          </a:r>
          <a:endParaRPr lang="pl-PL" dirty="0"/>
        </a:p>
      </dgm:t>
    </dgm:pt>
    <dgm:pt modelId="{1B600B54-5B80-4101-B3C9-3BA5F29DA965}" type="parTrans" cxnId="{CA6F8147-95CF-4F46-8BFF-5F198E11DD6C}">
      <dgm:prSet/>
      <dgm:spPr/>
      <dgm:t>
        <a:bodyPr/>
        <a:lstStyle/>
        <a:p>
          <a:endParaRPr lang="pl-PL"/>
        </a:p>
      </dgm:t>
    </dgm:pt>
    <dgm:pt modelId="{3372EECB-912D-44AA-AD0A-C447EB14D7D9}" type="sibTrans" cxnId="{CA6F8147-95CF-4F46-8BFF-5F198E11DD6C}">
      <dgm:prSet/>
      <dgm:spPr/>
      <dgm:t>
        <a:bodyPr/>
        <a:lstStyle/>
        <a:p>
          <a:endParaRPr lang="pl-PL"/>
        </a:p>
      </dgm:t>
    </dgm:pt>
    <dgm:pt modelId="{DB855C9A-3A02-4FCA-84CC-DE9A811905D3}">
      <dgm:prSet phldrT="[Tekst]"/>
      <dgm:spPr/>
      <dgm:t>
        <a:bodyPr/>
        <a:lstStyle/>
        <a:p>
          <a:r>
            <a:rPr lang="pl-PL" dirty="0" smtClean="0"/>
            <a:t>Krok 2</a:t>
          </a:r>
          <a:br>
            <a:rPr lang="pl-PL" dirty="0" smtClean="0"/>
          </a:br>
          <a:r>
            <a:rPr lang="pl-PL" dirty="0" smtClean="0"/>
            <a:t>Określenie celu</a:t>
          </a:r>
          <a:endParaRPr lang="pl-PL" dirty="0"/>
        </a:p>
      </dgm:t>
    </dgm:pt>
    <dgm:pt modelId="{7CD6FA04-5A34-4E50-A0C6-C456039E3063}" type="parTrans" cxnId="{F5C6D420-052F-4A5E-9A53-5E44F9F95A00}">
      <dgm:prSet/>
      <dgm:spPr/>
      <dgm:t>
        <a:bodyPr/>
        <a:lstStyle/>
        <a:p>
          <a:endParaRPr lang="pl-PL"/>
        </a:p>
      </dgm:t>
    </dgm:pt>
    <dgm:pt modelId="{3A89B675-3F30-4280-9882-D713EBE2512A}" type="sibTrans" cxnId="{F5C6D420-052F-4A5E-9A53-5E44F9F95A00}">
      <dgm:prSet/>
      <dgm:spPr/>
      <dgm:t>
        <a:bodyPr/>
        <a:lstStyle/>
        <a:p>
          <a:endParaRPr lang="pl-PL"/>
        </a:p>
      </dgm:t>
    </dgm:pt>
    <dgm:pt modelId="{7454C566-D72F-4B5F-9C69-D5FC9A7E89A2}">
      <dgm:prSet phldrT="[Tekst]"/>
      <dgm:spPr/>
      <dgm:t>
        <a:bodyPr/>
        <a:lstStyle/>
        <a:p>
          <a:r>
            <a:rPr lang="pl-PL" dirty="0" smtClean="0"/>
            <a:t>Jak chcemy, żeby było? </a:t>
          </a:r>
          <a:endParaRPr lang="pl-PL" dirty="0"/>
        </a:p>
      </dgm:t>
    </dgm:pt>
    <dgm:pt modelId="{BCEFC92A-2791-454C-8753-797397957570}" type="parTrans" cxnId="{D54352B9-543C-4A0C-AB58-5D0200541DF6}">
      <dgm:prSet/>
      <dgm:spPr/>
      <dgm:t>
        <a:bodyPr/>
        <a:lstStyle/>
        <a:p>
          <a:endParaRPr lang="pl-PL"/>
        </a:p>
      </dgm:t>
    </dgm:pt>
    <dgm:pt modelId="{2EFCE231-1E2E-43A9-A5AA-3ED20A84B071}" type="sibTrans" cxnId="{D54352B9-543C-4A0C-AB58-5D0200541DF6}">
      <dgm:prSet/>
      <dgm:spPr/>
      <dgm:t>
        <a:bodyPr/>
        <a:lstStyle/>
        <a:p>
          <a:endParaRPr lang="pl-PL"/>
        </a:p>
      </dgm:t>
    </dgm:pt>
    <dgm:pt modelId="{D1FB2C59-4CAE-424E-BB4D-0153D239CA41}">
      <dgm:prSet phldrT="[Tekst]"/>
      <dgm:spPr/>
      <dgm:t>
        <a:bodyPr/>
        <a:lstStyle/>
        <a:p>
          <a:r>
            <a:rPr lang="pl-PL" dirty="0" smtClean="0"/>
            <a:t>Krok 3</a:t>
          </a:r>
        </a:p>
        <a:p>
          <a:r>
            <a:rPr lang="pl-PL" dirty="0" smtClean="0"/>
            <a:t>Szukanie przyczyn</a:t>
          </a:r>
          <a:endParaRPr lang="pl-PL" dirty="0"/>
        </a:p>
      </dgm:t>
    </dgm:pt>
    <dgm:pt modelId="{034B2C2A-4355-4517-B580-DB939053A1B0}" type="parTrans" cxnId="{B59357AA-C45F-42B4-8E77-98FC966BF902}">
      <dgm:prSet/>
      <dgm:spPr/>
      <dgm:t>
        <a:bodyPr/>
        <a:lstStyle/>
        <a:p>
          <a:endParaRPr lang="pl-PL"/>
        </a:p>
      </dgm:t>
    </dgm:pt>
    <dgm:pt modelId="{5E17313F-9920-47FB-B7CC-71D3CD0A36BD}" type="sibTrans" cxnId="{B59357AA-C45F-42B4-8E77-98FC966BF902}">
      <dgm:prSet/>
      <dgm:spPr/>
      <dgm:t>
        <a:bodyPr/>
        <a:lstStyle/>
        <a:p>
          <a:endParaRPr lang="pl-PL"/>
        </a:p>
      </dgm:t>
    </dgm:pt>
    <dgm:pt modelId="{32B9AC29-E847-42AF-B2AD-15E70A539629}">
      <dgm:prSet phldrT="[Tekst]"/>
      <dgm:spPr/>
      <dgm:t>
        <a:bodyPr/>
        <a:lstStyle/>
        <a:p>
          <a:r>
            <a:rPr lang="pl-PL" dirty="0" smtClean="0"/>
            <a:t>Co powoduje, że nie mamy stanu docelowego?</a:t>
          </a:r>
          <a:endParaRPr lang="pl-PL" dirty="0"/>
        </a:p>
      </dgm:t>
    </dgm:pt>
    <dgm:pt modelId="{F19C7B69-1536-4BB7-8402-03CE1B5D1351}" type="parTrans" cxnId="{74994646-871D-4308-A8D3-F814484B5362}">
      <dgm:prSet/>
      <dgm:spPr/>
      <dgm:t>
        <a:bodyPr/>
        <a:lstStyle/>
        <a:p>
          <a:endParaRPr lang="pl-PL"/>
        </a:p>
      </dgm:t>
    </dgm:pt>
    <dgm:pt modelId="{F813C3AC-C9E5-4017-82F0-8F3B17378717}" type="sibTrans" cxnId="{74994646-871D-4308-A8D3-F814484B5362}">
      <dgm:prSet/>
      <dgm:spPr/>
      <dgm:t>
        <a:bodyPr/>
        <a:lstStyle/>
        <a:p>
          <a:endParaRPr lang="pl-PL"/>
        </a:p>
      </dgm:t>
    </dgm:pt>
    <dgm:pt modelId="{D8DC5916-3547-4C56-8ECA-1F51EC6581CF}">
      <dgm:prSet phldrT="[Tekst]"/>
      <dgm:spPr/>
      <dgm:t>
        <a:bodyPr/>
        <a:lstStyle/>
        <a:p>
          <a:r>
            <a:rPr lang="pl-PL" dirty="0" smtClean="0"/>
            <a:t>Krok 4</a:t>
          </a:r>
          <a:br>
            <a:rPr lang="pl-PL" dirty="0" smtClean="0"/>
          </a:br>
          <a:r>
            <a:rPr lang="pl-PL" dirty="0" smtClean="0"/>
            <a:t>Zdefiniowanie luki</a:t>
          </a:r>
          <a:endParaRPr lang="pl-PL" dirty="0"/>
        </a:p>
      </dgm:t>
    </dgm:pt>
    <dgm:pt modelId="{83D08D27-B212-41C6-8EB4-9308C6D6C8EB}" type="parTrans" cxnId="{0745D1B6-96B9-4B19-B1A0-17E6C7CD5690}">
      <dgm:prSet/>
      <dgm:spPr/>
      <dgm:t>
        <a:bodyPr/>
        <a:lstStyle/>
        <a:p>
          <a:endParaRPr lang="pl-PL"/>
        </a:p>
      </dgm:t>
    </dgm:pt>
    <dgm:pt modelId="{1C3A6BBC-4ECC-4714-9B49-92BDA05BD73C}" type="sibTrans" cxnId="{0745D1B6-96B9-4B19-B1A0-17E6C7CD5690}">
      <dgm:prSet/>
      <dgm:spPr/>
      <dgm:t>
        <a:bodyPr/>
        <a:lstStyle/>
        <a:p>
          <a:endParaRPr lang="pl-PL"/>
        </a:p>
      </dgm:t>
    </dgm:pt>
    <dgm:pt modelId="{5C6C37EF-B446-44C2-99B7-A6FD9E151372}">
      <dgm:prSet phldrT="[Tekst]"/>
      <dgm:spPr/>
      <dgm:t>
        <a:bodyPr/>
        <a:lstStyle/>
        <a:p>
          <a:r>
            <a:rPr lang="pl-PL" dirty="0" smtClean="0"/>
            <a:t>Jaki obszar objąć wspomaganiem, aby osiągnąć stan docelowy?</a:t>
          </a:r>
          <a:endParaRPr lang="pl-PL" dirty="0"/>
        </a:p>
      </dgm:t>
    </dgm:pt>
    <dgm:pt modelId="{DB3FE9E5-5E06-43C0-9C72-352886228CCD}" type="parTrans" cxnId="{93BD9A17-AC48-4EA4-A094-AD9A9F2102F3}">
      <dgm:prSet/>
      <dgm:spPr/>
      <dgm:t>
        <a:bodyPr/>
        <a:lstStyle/>
        <a:p>
          <a:endParaRPr lang="pl-PL"/>
        </a:p>
      </dgm:t>
    </dgm:pt>
    <dgm:pt modelId="{E5441261-E048-4C0D-BF83-B8B0C50914DC}" type="sibTrans" cxnId="{93BD9A17-AC48-4EA4-A094-AD9A9F2102F3}">
      <dgm:prSet/>
      <dgm:spPr/>
      <dgm:t>
        <a:bodyPr/>
        <a:lstStyle/>
        <a:p>
          <a:endParaRPr lang="pl-PL"/>
        </a:p>
      </dgm:t>
    </dgm:pt>
    <dgm:pt modelId="{F8A1D9D7-5784-47A6-82D4-0865C7349FBD}" type="pres">
      <dgm:prSet presAssocID="{80EE29F6-41A7-4AB4-AC9E-426588C8B8FC}" presName="linearFlow" presStyleCnt="0">
        <dgm:presLayoutVars>
          <dgm:dir/>
          <dgm:animLvl val="lvl"/>
          <dgm:resizeHandles val="exact"/>
        </dgm:presLayoutVars>
      </dgm:prSet>
      <dgm:spPr/>
    </dgm:pt>
    <dgm:pt modelId="{9775CDD6-C5D9-4AC2-AD91-0FF14DBB3E1B}" type="pres">
      <dgm:prSet presAssocID="{DA8F29EA-938D-41E5-B264-9C55CEDB98CA}" presName="composite" presStyleCnt="0"/>
      <dgm:spPr/>
    </dgm:pt>
    <dgm:pt modelId="{9411B7B1-E0CB-4ED5-A694-CCD6BCDD6337}" type="pres">
      <dgm:prSet presAssocID="{DA8F29EA-938D-41E5-B264-9C55CEDB98CA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34518F6-B233-4E85-B94C-921D50A35E4E}" type="pres">
      <dgm:prSet presAssocID="{DA8F29EA-938D-41E5-B264-9C55CEDB98CA}" presName="parSh" presStyleLbl="node1" presStyleIdx="0" presStyleCnt="4"/>
      <dgm:spPr/>
    </dgm:pt>
    <dgm:pt modelId="{634494F5-7BE6-46FC-AFFE-58A9D4645281}" type="pres">
      <dgm:prSet presAssocID="{DA8F29EA-938D-41E5-B264-9C55CEDB98CA}" presName="desTx" presStyleLbl="fgAcc1" presStyleIdx="0" presStyleCnt="4">
        <dgm:presLayoutVars>
          <dgm:bulletEnabled val="1"/>
        </dgm:presLayoutVars>
      </dgm:prSet>
      <dgm:spPr/>
    </dgm:pt>
    <dgm:pt modelId="{C5D029B9-C12A-46D2-829D-333E9A2FB053}" type="pres">
      <dgm:prSet presAssocID="{7168CC56-2373-40BB-AEF6-546740BC3639}" presName="sibTrans" presStyleLbl="sibTrans2D1" presStyleIdx="0" presStyleCnt="3"/>
      <dgm:spPr/>
    </dgm:pt>
    <dgm:pt modelId="{6F4D6E05-6F7D-4200-856F-D34CFE04F158}" type="pres">
      <dgm:prSet presAssocID="{7168CC56-2373-40BB-AEF6-546740BC3639}" presName="connTx" presStyleLbl="sibTrans2D1" presStyleIdx="0" presStyleCnt="3"/>
      <dgm:spPr/>
    </dgm:pt>
    <dgm:pt modelId="{105FFCE5-D19D-40A1-9DC6-0F8150D1F581}" type="pres">
      <dgm:prSet presAssocID="{DB855C9A-3A02-4FCA-84CC-DE9A811905D3}" presName="composite" presStyleCnt="0"/>
      <dgm:spPr/>
    </dgm:pt>
    <dgm:pt modelId="{85D5F311-844E-44E4-9281-4ECC052FF706}" type="pres">
      <dgm:prSet presAssocID="{DB855C9A-3A02-4FCA-84CC-DE9A811905D3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A6ECFD1-ACD2-466E-B84C-1C1AFE1B5B88}" type="pres">
      <dgm:prSet presAssocID="{DB855C9A-3A02-4FCA-84CC-DE9A811905D3}" presName="parSh" presStyleLbl="node1" presStyleIdx="1" presStyleCnt="4"/>
      <dgm:spPr/>
    </dgm:pt>
    <dgm:pt modelId="{10739BFE-49B2-4CCD-946E-FA9A75147F70}" type="pres">
      <dgm:prSet presAssocID="{DB855C9A-3A02-4FCA-84CC-DE9A811905D3}" presName="desTx" presStyleLbl="fgAcc1" presStyleIdx="1" presStyleCnt="4">
        <dgm:presLayoutVars>
          <dgm:bulletEnabled val="1"/>
        </dgm:presLayoutVars>
      </dgm:prSet>
      <dgm:spPr/>
    </dgm:pt>
    <dgm:pt modelId="{00BF8A87-86F5-42C4-B1CF-9A00A4842E70}" type="pres">
      <dgm:prSet presAssocID="{3A89B675-3F30-4280-9882-D713EBE2512A}" presName="sibTrans" presStyleLbl="sibTrans2D1" presStyleIdx="1" presStyleCnt="3"/>
      <dgm:spPr/>
    </dgm:pt>
    <dgm:pt modelId="{23A029C7-1C4D-4EAE-A8D9-0D1D2B57F7B9}" type="pres">
      <dgm:prSet presAssocID="{3A89B675-3F30-4280-9882-D713EBE2512A}" presName="connTx" presStyleLbl="sibTrans2D1" presStyleIdx="1" presStyleCnt="3"/>
      <dgm:spPr/>
    </dgm:pt>
    <dgm:pt modelId="{582CD967-76D0-479E-A05B-33470FCB19CA}" type="pres">
      <dgm:prSet presAssocID="{D1FB2C59-4CAE-424E-BB4D-0153D239CA41}" presName="composite" presStyleCnt="0"/>
      <dgm:spPr/>
    </dgm:pt>
    <dgm:pt modelId="{9E884A4C-6E44-419C-A058-0C721CBD20EE}" type="pres">
      <dgm:prSet presAssocID="{D1FB2C59-4CAE-424E-BB4D-0153D239CA41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176F703-7F67-44DC-9C4B-6DE979715BC9}" type="pres">
      <dgm:prSet presAssocID="{D1FB2C59-4CAE-424E-BB4D-0153D239CA41}" presName="parSh" presStyleLbl="node1" presStyleIdx="2" presStyleCnt="4"/>
      <dgm:spPr/>
      <dgm:t>
        <a:bodyPr/>
        <a:lstStyle/>
        <a:p>
          <a:endParaRPr lang="pl-PL"/>
        </a:p>
      </dgm:t>
    </dgm:pt>
    <dgm:pt modelId="{637C5630-6D53-4D44-8CB1-F891858290CC}" type="pres">
      <dgm:prSet presAssocID="{D1FB2C59-4CAE-424E-BB4D-0153D239CA41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E4004E2-D366-4332-AAF9-37F15BE7DF0B}" type="pres">
      <dgm:prSet presAssocID="{5E17313F-9920-47FB-B7CC-71D3CD0A36BD}" presName="sibTrans" presStyleLbl="sibTrans2D1" presStyleIdx="2" presStyleCnt="3"/>
      <dgm:spPr/>
    </dgm:pt>
    <dgm:pt modelId="{EF1D7732-DBA1-4F99-85C3-4634AEA91652}" type="pres">
      <dgm:prSet presAssocID="{5E17313F-9920-47FB-B7CC-71D3CD0A36BD}" presName="connTx" presStyleLbl="sibTrans2D1" presStyleIdx="2" presStyleCnt="3"/>
      <dgm:spPr/>
    </dgm:pt>
    <dgm:pt modelId="{29745BA7-A05D-4832-9C82-FA33953F2799}" type="pres">
      <dgm:prSet presAssocID="{D8DC5916-3547-4C56-8ECA-1F51EC6581CF}" presName="composite" presStyleCnt="0"/>
      <dgm:spPr/>
    </dgm:pt>
    <dgm:pt modelId="{4DA1E1B0-68B2-49B8-85F5-30F3F3AE4264}" type="pres">
      <dgm:prSet presAssocID="{D8DC5916-3547-4C56-8ECA-1F51EC6581CF}" presName="par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4467184-CAEF-4C78-A2E5-2AE9041F4136}" type="pres">
      <dgm:prSet presAssocID="{D8DC5916-3547-4C56-8ECA-1F51EC6581CF}" presName="parSh" presStyleLbl="node1" presStyleIdx="3" presStyleCnt="4"/>
      <dgm:spPr/>
    </dgm:pt>
    <dgm:pt modelId="{665C80B3-8C88-4C28-A382-8C0B16A04F4C}" type="pres">
      <dgm:prSet presAssocID="{D8DC5916-3547-4C56-8ECA-1F51EC6581CF}" presName="desTx" presStyleLbl="fgAcc1" presStyleIdx="3" presStyleCnt="4">
        <dgm:presLayoutVars>
          <dgm:bulletEnabled val="1"/>
        </dgm:presLayoutVars>
      </dgm:prSet>
      <dgm:spPr/>
    </dgm:pt>
  </dgm:ptLst>
  <dgm:cxnLst>
    <dgm:cxn modelId="{2D9CFD1E-DB0F-419E-AFF7-6250915A4ED3}" type="presOf" srcId="{DB855C9A-3A02-4FCA-84CC-DE9A811905D3}" destId="{85D5F311-844E-44E4-9281-4ECC052FF706}" srcOrd="0" destOrd="0" presId="urn:microsoft.com/office/officeart/2005/8/layout/process3"/>
    <dgm:cxn modelId="{D3B2630E-1549-4147-9F8C-103A5710EF99}" type="presOf" srcId="{DA8F29EA-938D-41E5-B264-9C55CEDB98CA}" destId="{B34518F6-B233-4E85-B94C-921D50A35E4E}" srcOrd="1" destOrd="0" presId="urn:microsoft.com/office/officeart/2005/8/layout/process3"/>
    <dgm:cxn modelId="{77569428-934A-46B3-8963-59AF76F44CA0}" type="presOf" srcId="{32B9AC29-E847-42AF-B2AD-15E70A539629}" destId="{637C5630-6D53-4D44-8CB1-F891858290CC}" srcOrd="0" destOrd="0" presId="urn:microsoft.com/office/officeart/2005/8/layout/process3"/>
    <dgm:cxn modelId="{40FA91F1-B746-4876-9FD7-E8D33B5493D3}" type="presOf" srcId="{3A89B675-3F30-4280-9882-D713EBE2512A}" destId="{23A029C7-1C4D-4EAE-A8D9-0D1D2B57F7B9}" srcOrd="1" destOrd="0" presId="urn:microsoft.com/office/officeart/2005/8/layout/process3"/>
    <dgm:cxn modelId="{D54352B9-543C-4A0C-AB58-5D0200541DF6}" srcId="{DB855C9A-3A02-4FCA-84CC-DE9A811905D3}" destId="{7454C566-D72F-4B5F-9C69-D5FC9A7E89A2}" srcOrd="0" destOrd="0" parTransId="{BCEFC92A-2791-454C-8753-797397957570}" sibTransId="{2EFCE231-1E2E-43A9-A5AA-3ED20A84B071}"/>
    <dgm:cxn modelId="{4030B8EE-7D82-45BE-A684-FB3C89485CB7}" type="presOf" srcId="{5E17313F-9920-47FB-B7CC-71D3CD0A36BD}" destId="{EF1D7732-DBA1-4F99-85C3-4634AEA91652}" srcOrd="1" destOrd="0" presId="urn:microsoft.com/office/officeart/2005/8/layout/process3"/>
    <dgm:cxn modelId="{BDC59362-F6C0-4427-B02E-80111DFDF3DE}" type="presOf" srcId="{7454C566-D72F-4B5F-9C69-D5FC9A7E89A2}" destId="{10739BFE-49B2-4CCD-946E-FA9A75147F70}" srcOrd="0" destOrd="0" presId="urn:microsoft.com/office/officeart/2005/8/layout/process3"/>
    <dgm:cxn modelId="{B59357AA-C45F-42B4-8E77-98FC966BF902}" srcId="{80EE29F6-41A7-4AB4-AC9E-426588C8B8FC}" destId="{D1FB2C59-4CAE-424E-BB4D-0153D239CA41}" srcOrd="2" destOrd="0" parTransId="{034B2C2A-4355-4517-B580-DB939053A1B0}" sibTransId="{5E17313F-9920-47FB-B7CC-71D3CD0A36BD}"/>
    <dgm:cxn modelId="{695523B9-8A07-42BE-A6E6-D83766275F21}" type="presOf" srcId="{D1FB2C59-4CAE-424E-BB4D-0153D239CA41}" destId="{9E884A4C-6E44-419C-A058-0C721CBD20EE}" srcOrd="0" destOrd="0" presId="urn:microsoft.com/office/officeart/2005/8/layout/process3"/>
    <dgm:cxn modelId="{F8DD8F31-5ACC-4EAA-8872-57182C42E054}" type="presOf" srcId="{6CF466C6-78FC-4DC0-8871-E71AB66695AB}" destId="{634494F5-7BE6-46FC-AFFE-58A9D4645281}" srcOrd="0" destOrd="0" presId="urn:microsoft.com/office/officeart/2005/8/layout/process3"/>
    <dgm:cxn modelId="{DA01A939-34A1-4131-A465-8A3C12039411}" type="presOf" srcId="{D1FB2C59-4CAE-424E-BB4D-0153D239CA41}" destId="{A176F703-7F67-44DC-9C4B-6DE979715BC9}" srcOrd="1" destOrd="0" presId="urn:microsoft.com/office/officeart/2005/8/layout/process3"/>
    <dgm:cxn modelId="{32DD6A88-CEDA-4B59-817B-0DF09763DCE2}" type="presOf" srcId="{7168CC56-2373-40BB-AEF6-546740BC3639}" destId="{C5D029B9-C12A-46D2-829D-333E9A2FB053}" srcOrd="0" destOrd="0" presId="urn:microsoft.com/office/officeart/2005/8/layout/process3"/>
    <dgm:cxn modelId="{7EF6D662-E457-4BED-A5EE-1E8DF46ABEE6}" type="presOf" srcId="{5C6C37EF-B446-44C2-99B7-A6FD9E151372}" destId="{665C80B3-8C88-4C28-A382-8C0B16A04F4C}" srcOrd="0" destOrd="0" presId="urn:microsoft.com/office/officeart/2005/8/layout/process3"/>
    <dgm:cxn modelId="{F5C6D420-052F-4A5E-9A53-5E44F9F95A00}" srcId="{80EE29F6-41A7-4AB4-AC9E-426588C8B8FC}" destId="{DB855C9A-3A02-4FCA-84CC-DE9A811905D3}" srcOrd="1" destOrd="0" parTransId="{7CD6FA04-5A34-4E50-A0C6-C456039E3063}" sibTransId="{3A89B675-3F30-4280-9882-D713EBE2512A}"/>
    <dgm:cxn modelId="{1389E0AC-3827-4205-9B6E-520096D02B8E}" type="presOf" srcId="{5E17313F-9920-47FB-B7CC-71D3CD0A36BD}" destId="{7E4004E2-D366-4332-AAF9-37F15BE7DF0B}" srcOrd="0" destOrd="0" presId="urn:microsoft.com/office/officeart/2005/8/layout/process3"/>
    <dgm:cxn modelId="{1460BC9A-003A-4C50-BBC2-B21FDC4AF299}" srcId="{80EE29F6-41A7-4AB4-AC9E-426588C8B8FC}" destId="{DA8F29EA-938D-41E5-B264-9C55CEDB98CA}" srcOrd="0" destOrd="0" parTransId="{B6666681-BC07-4228-81C4-3B2678B5F4FE}" sibTransId="{7168CC56-2373-40BB-AEF6-546740BC3639}"/>
    <dgm:cxn modelId="{CDF511EC-8304-434D-943F-CD8CA87D0AD1}" type="presOf" srcId="{D8DC5916-3547-4C56-8ECA-1F51EC6581CF}" destId="{4DA1E1B0-68B2-49B8-85F5-30F3F3AE4264}" srcOrd="0" destOrd="0" presId="urn:microsoft.com/office/officeart/2005/8/layout/process3"/>
    <dgm:cxn modelId="{CDC3FA19-8C57-49BF-AAA7-7678F6BC3E77}" type="presOf" srcId="{3A89B675-3F30-4280-9882-D713EBE2512A}" destId="{00BF8A87-86F5-42C4-B1CF-9A00A4842E70}" srcOrd="0" destOrd="0" presId="urn:microsoft.com/office/officeart/2005/8/layout/process3"/>
    <dgm:cxn modelId="{09D744D0-9022-4E7E-AD20-5F7398539E46}" type="presOf" srcId="{D8DC5916-3547-4C56-8ECA-1F51EC6581CF}" destId="{44467184-CAEF-4C78-A2E5-2AE9041F4136}" srcOrd="1" destOrd="0" presId="urn:microsoft.com/office/officeart/2005/8/layout/process3"/>
    <dgm:cxn modelId="{36B65794-5338-4E52-9389-18D2CFB18173}" type="presOf" srcId="{7168CC56-2373-40BB-AEF6-546740BC3639}" destId="{6F4D6E05-6F7D-4200-856F-D34CFE04F158}" srcOrd="1" destOrd="0" presId="urn:microsoft.com/office/officeart/2005/8/layout/process3"/>
    <dgm:cxn modelId="{74994646-871D-4308-A8D3-F814484B5362}" srcId="{D1FB2C59-4CAE-424E-BB4D-0153D239CA41}" destId="{32B9AC29-E847-42AF-B2AD-15E70A539629}" srcOrd="0" destOrd="0" parTransId="{F19C7B69-1536-4BB7-8402-03CE1B5D1351}" sibTransId="{F813C3AC-C9E5-4017-82F0-8F3B17378717}"/>
    <dgm:cxn modelId="{93BD9A17-AC48-4EA4-A094-AD9A9F2102F3}" srcId="{D8DC5916-3547-4C56-8ECA-1F51EC6581CF}" destId="{5C6C37EF-B446-44C2-99B7-A6FD9E151372}" srcOrd="0" destOrd="0" parTransId="{DB3FE9E5-5E06-43C0-9C72-352886228CCD}" sibTransId="{E5441261-E048-4C0D-BF83-B8B0C50914DC}"/>
    <dgm:cxn modelId="{7F6EEAB8-B26C-4CF6-93C5-AB21D49C43FD}" type="presOf" srcId="{80EE29F6-41A7-4AB4-AC9E-426588C8B8FC}" destId="{F8A1D9D7-5784-47A6-82D4-0865C7349FBD}" srcOrd="0" destOrd="0" presId="urn:microsoft.com/office/officeart/2005/8/layout/process3"/>
    <dgm:cxn modelId="{60E9F7CD-6839-4D40-AA5B-47EADD475C7E}" type="presOf" srcId="{DA8F29EA-938D-41E5-B264-9C55CEDB98CA}" destId="{9411B7B1-E0CB-4ED5-A694-CCD6BCDD6337}" srcOrd="0" destOrd="0" presId="urn:microsoft.com/office/officeart/2005/8/layout/process3"/>
    <dgm:cxn modelId="{0745D1B6-96B9-4B19-B1A0-17E6C7CD5690}" srcId="{80EE29F6-41A7-4AB4-AC9E-426588C8B8FC}" destId="{D8DC5916-3547-4C56-8ECA-1F51EC6581CF}" srcOrd="3" destOrd="0" parTransId="{83D08D27-B212-41C6-8EB4-9308C6D6C8EB}" sibTransId="{1C3A6BBC-4ECC-4714-9B49-92BDA05BD73C}"/>
    <dgm:cxn modelId="{CA6F8147-95CF-4F46-8BFF-5F198E11DD6C}" srcId="{DA8F29EA-938D-41E5-B264-9C55CEDB98CA}" destId="{6CF466C6-78FC-4DC0-8871-E71AB66695AB}" srcOrd="0" destOrd="0" parTransId="{1B600B54-5B80-4101-B3C9-3BA5F29DA965}" sibTransId="{3372EECB-912D-44AA-AD0A-C447EB14D7D9}"/>
    <dgm:cxn modelId="{DF323837-2248-4BF9-96B5-35ABCA5D9A1E}" type="presOf" srcId="{DB855C9A-3A02-4FCA-84CC-DE9A811905D3}" destId="{7A6ECFD1-ACD2-466E-B84C-1C1AFE1B5B88}" srcOrd="1" destOrd="0" presId="urn:microsoft.com/office/officeart/2005/8/layout/process3"/>
    <dgm:cxn modelId="{9EBBA3F8-3EE5-4973-8BD9-4AA1EFBA614E}" type="presParOf" srcId="{F8A1D9D7-5784-47A6-82D4-0865C7349FBD}" destId="{9775CDD6-C5D9-4AC2-AD91-0FF14DBB3E1B}" srcOrd="0" destOrd="0" presId="urn:microsoft.com/office/officeart/2005/8/layout/process3"/>
    <dgm:cxn modelId="{D58D51CC-2833-43B0-BC79-808562CD8E9B}" type="presParOf" srcId="{9775CDD6-C5D9-4AC2-AD91-0FF14DBB3E1B}" destId="{9411B7B1-E0CB-4ED5-A694-CCD6BCDD6337}" srcOrd="0" destOrd="0" presId="urn:microsoft.com/office/officeart/2005/8/layout/process3"/>
    <dgm:cxn modelId="{22D57A1C-9595-45A3-8342-3E48FE2D057F}" type="presParOf" srcId="{9775CDD6-C5D9-4AC2-AD91-0FF14DBB3E1B}" destId="{B34518F6-B233-4E85-B94C-921D50A35E4E}" srcOrd="1" destOrd="0" presId="urn:microsoft.com/office/officeart/2005/8/layout/process3"/>
    <dgm:cxn modelId="{2A3B660C-B178-456A-BA40-3BB5088812CA}" type="presParOf" srcId="{9775CDD6-C5D9-4AC2-AD91-0FF14DBB3E1B}" destId="{634494F5-7BE6-46FC-AFFE-58A9D4645281}" srcOrd="2" destOrd="0" presId="urn:microsoft.com/office/officeart/2005/8/layout/process3"/>
    <dgm:cxn modelId="{C788F1AF-44CF-4C4F-A163-EDF9D17094EB}" type="presParOf" srcId="{F8A1D9D7-5784-47A6-82D4-0865C7349FBD}" destId="{C5D029B9-C12A-46D2-829D-333E9A2FB053}" srcOrd="1" destOrd="0" presId="urn:microsoft.com/office/officeart/2005/8/layout/process3"/>
    <dgm:cxn modelId="{31C73DDA-6D3D-421A-9CF3-4BFD0A64AA8B}" type="presParOf" srcId="{C5D029B9-C12A-46D2-829D-333E9A2FB053}" destId="{6F4D6E05-6F7D-4200-856F-D34CFE04F158}" srcOrd="0" destOrd="0" presId="urn:microsoft.com/office/officeart/2005/8/layout/process3"/>
    <dgm:cxn modelId="{CB3BAB2C-97E4-4841-8571-68AD025E6098}" type="presParOf" srcId="{F8A1D9D7-5784-47A6-82D4-0865C7349FBD}" destId="{105FFCE5-D19D-40A1-9DC6-0F8150D1F581}" srcOrd="2" destOrd="0" presId="urn:microsoft.com/office/officeart/2005/8/layout/process3"/>
    <dgm:cxn modelId="{B55E6102-7385-4250-8AA7-2F2DC98973A6}" type="presParOf" srcId="{105FFCE5-D19D-40A1-9DC6-0F8150D1F581}" destId="{85D5F311-844E-44E4-9281-4ECC052FF706}" srcOrd="0" destOrd="0" presId="urn:microsoft.com/office/officeart/2005/8/layout/process3"/>
    <dgm:cxn modelId="{AA8ED7EE-F718-47BA-A009-37E44755FE9B}" type="presParOf" srcId="{105FFCE5-D19D-40A1-9DC6-0F8150D1F581}" destId="{7A6ECFD1-ACD2-466E-B84C-1C1AFE1B5B88}" srcOrd="1" destOrd="0" presId="urn:microsoft.com/office/officeart/2005/8/layout/process3"/>
    <dgm:cxn modelId="{DC63A4F3-C5CE-4EE1-A546-2462F10F3B72}" type="presParOf" srcId="{105FFCE5-D19D-40A1-9DC6-0F8150D1F581}" destId="{10739BFE-49B2-4CCD-946E-FA9A75147F70}" srcOrd="2" destOrd="0" presId="urn:microsoft.com/office/officeart/2005/8/layout/process3"/>
    <dgm:cxn modelId="{AA4EA336-DE0A-4C44-93E0-B2344652B9D1}" type="presParOf" srcId="{F8A1D9D7-5784-47A6-82D4-0865C7349FBD}" destId="{00BF8A87-86F5-42C4-B1CF-9A00A4842E70}" srcOrd="3" destOrd="0" presId="urn:microsoft.com/office/officeart/2005/8/layout/process3"/>
    <dgm:cxn modelId="{BC698B00-5786-4C72-8924-0FDCA6AD85D3}" type="presParOf" srcId="{00BF8A87-86F5-42C4-B1CF-9A00A4842E70}" destId="{23A029C7-1C4D-4EAE-A8D9-0D1D2B57F7B9}" srcOrd="0" destOrd="0" presId="urn:microsoft.com/office/officeart/2005/8/layout/process3"/>
    <dgm:cxn modelId="{9C5F3A89-C2C3-48FD-AFEC-E7F1B2D03AC0}" type="presParOf" srcId="{F8A1D9D7-5784-47A6-82D4-0865C7349FBD}" destId="{582CD967-76D0-479E-A05B-33470FCB19CA}" srcOrd="4" destOrd="0" presId="urn:microsoft.com/office/officeart/2005/8/layout/process3"/>
    <dgm:cxn modelId="{981E428C-C5FF-4580-B075-1FE92CA02ECB}" type="presParOf" srcId="{582CD967-76D0-479E-A05B-33470FCB19CA}" destId="{9E884A4C-6E44-419C-A058-0C721CBD20EE}" srcOrd="0" destOrd="0" presId="urn:microsoft.com/office/officeart/2005/8/layout/process3"/>
    <dgm:cxn modelId="{9086FDB2-2B1E-4342-8479-1DFC5BCB114A}" type="presParOf" srcId="{582CD967-76D0-479E-A05B-33470FCB19CA}" destId="{A176F703-7F67-44DC-9C4B-6DE979715BC9}" srcOrd="1" destOrd="0" presId="urn:microsoft.com/office/officeart/2005/8/layout/process3"/>
    <dgm:cxn modelId="{F12DF2C6-925C-4EF4-9962-E8F6C2D92A96}" type="presParOf" srcId="{582CD967-76D0-479E-A05B-33470FCB19CA}" destId="{637C5630-6D53-4D44-8CB1-F891858290CC}" srcOrd="2" destOrd="0" presId="urn:microsoft.com/office/officeart/2005/8/layout/process3"/>
    <dgm:cxn modelId="{14974CE8-706A-4044-AC05-F3CCAACD1F61}" type="presParOf" srcId="{F8A1D9D7-5784-47A6-82D4-0865C7349FBD}" destId="{7E4004E2-D366-4332-AAF9-37F15BE7DF0B}" srcOrd="5" destOrd="0" presId="urn:microsoft.com/office/officeart/2005/8/layout/process3"/>
    <dgm:cxn modelId="{F7E887A5-1E00-4AB7-A017-520FF6A22773}" type="presParOf" srcId="{7E4004E2-D366-4332-AAF9-37F15BE7DF0B}" destId="{EF1D7732-DBA1-4F99-85C3-4634AEA91652}" srcOrd="0" destOrd="0" presId="urn:microsoft.com/office/officeart/2005/8/layout/process3"/>
    <dgm:cxn modelId="{37FDAD1D-AAD1-46C1-B8D4-E4623C422B8A}" type="presParOf" srcId="{F8A1D9D7-5784-47A6-82D4-0865C7349FBD}" destId="{29745BA7-A05D-4832-9C82-FA33953F2799}" srcOrd="6" destOrd="0" presId="urn:microsoft.com/office/officeart/2005/8/layout/process3"/>
    <dgm:cxn modelId="{2D087255-29AE-40B5-A7B9-465276D01974}" type="presParOf" srcId="{29745BA7-A05D-4832-9C82-FA33953F2799}" destId="{4DA1E1B0-68B2-49B8-85F5-30F3F3AE4264}" srcOrd="0" destOrd="0" presId="urn:microsoft.com/office/officeart/2005/8/layout/process3"/>
    <dgm:cxn modelId="{ACE41F54-B3E3-42B2-A3D5-AFF28A990802}" type="presParOf" srcId="{29745BA7-A05D-4832-9C82-FA33953F2799}" destId="{44467184-CAEF-4C78-A2E5-2AE9041F4136}" srcOrd="1" destOrd="0" presId="urn:microsoft.com/office/officeart/2005/8/layout/process3"/>
    <dgm:cxn modelId="{16D6461F-6524-496F-ABA3-9B72D5D6E098}" type="presParOf" srcId="{29745BA7-A05D-4832-9C82-FA33953F2799}" destId="{665C80B3-8C88-4C28-A382-8C0B16A04F4C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9A4191-7E1E-4D99-ABC8-30581C7E797A}" type="doc">
      <dgm:prSet loTypeId="urn:microsoft.com/office/officeart/2005/8/layout/gear1" loCatId="relationship" qsTypeId="urn:microsoft.com/office/officeart/2005/8/quickstyle/simple1" qsCatId="simple" csTypeId="urn:microsoft.com/office/officeart/2005/8/colors/colorful4" csCatId="colorful" phldr="1"/>
      <dgm:spPr/>
    </dgm:pt>
    <dgm:pt modelId="{0022776F-719D-4AD3-A1BF-91D726FBFB05}">
      <dgm:prSet phldrT="[Tekst]" custT="1"/>
      <dgm:spPr/>
      <dgm:t>
        <a:bodyPr/>
        <a:lstStyle/>
        <a:p>
          <a:r>
            <a:rPr lang="pl-PL" sz="2400" dirty="0" smtClean="0"/>
            <a:t>Dyrektor szkoły – lider zmian</a:t>
          </a:r>
          <a:endParaRPr lang="pl-PL" sz="2400" dirty="0"/>
        </a:p>
      </dgm:t>
    </dgm:pt>
    <dgm:pt modelId="{E1F3D93F-785E-445D-B169-AAF5F9AB0743}" type="parTrans" cxnId="{834BB053-FB4C-4CAD-A4A3-AD12898B4AE9}">
      <dgm:prSet/>
      <dgm:spPr/>
      <dgm:t>
        <a:bodyPr/>
        <a:lstStyle/>
        <a:p>
          <a:endParaRPr lang="pl-PL"/>
        </a:p>
      </dgm:t>
    </dgm:pt>
    <dgm:pt modelId="{4A3C7689-50AB-4CE0-831C-AFC217B5F95A}" type="sibTrans" cxnId="{834BB053-FB4C-4CAD-A4A3-AD12898B4AE9}">
      <dgm:prSet/>
      <dgm:spPr/>
      <dgm:t>
        <a:bodyPr/>
        <a:lstStyle/>
        <a:p>
          <a:endParaRPr lang="pl-PL"/>
        </a:p>
      </dgm:t>
    </dgm:pt>
    <dgm:pt modelId="{52EA43EA-FFA7-4251-9E41-B670609BA377}">
      <dgm:prSet phldrT="[Tekst]" custT="1"/>
      <dgm:spPr/>
      <dgm:t>
        <a:bodyPr/>
        <a:lstStyle/>
        <a:p>
          <a:r>
            <a:rPr lang="pl-PL" sz="1600" dirty="0" smtClean="0"/>
            <a:t>Wszyscy nauczyciele, lub zespół ds. diagnozy</a:t>
          </a:r>
          <a:endParaRPr lang="pl-PL" sz="1600" dirty="0"/>
        </a:p>
      </dgm:t>
    </dgm:pt>
    <dgm:pt modelId="{7E470033-AA88-4F70-AD90-FB695CA1032D}" type="parTrans" cxnId="{DA5282B9-077B-4133-836A-31168AD75E7E}">
      <dgm:prSet/>
      <dgm:spPr/>
      <dgm:t>
        <a:bodyPr/>
        <a:lstStyle/>
        <a:p>
          <a:endParaRPr lang="pl-PL"/>
        </a:p>
      </dgm:t>
    </dgm:pt>
    <dgm:pt modelId="{7C028411-86C0-44E9-9BB2-84A7E8F5C9BE}" type="sibTrans" cxnId="{DA5282B9-077B-4133-836A-31168AD75E7E}">
      <dgm:prSet/>
      <dgm:spPr/>
      <dgm:t>
        <a:bodyPr/>
        <a:lstStyle/>
        <a:p>
          <a:endParaRPr lang="pl-PL"/>
        </a:p>
      </dgm:t>
    </dgm:pt>
    <dgm:pt modelId="{8295254E-D8EB-42C3-A9F6-3637BCC03EFD}">
      <dgm:prSet phldrT="[Tekst]"/>
      <dgm:spPr/>
      <dgm:t>
        <a:bodyPr/>
        <a:lstStyle/>
        <a:p>
          <a:r>
            <a:rPr lang="pl-PL" dirty="0" smtClean="0"/>
            <a:t> Zewnętrzny specjalista-wsparcie</a:t>
          </a:r>
          <a:endParaRPr lang="pl-PL" dirty="0"/>
        </a:p>
      </dgm:t>
    </dgm:pt>
    <dgm:pt modelId="{A8B15D52-619F-4AD6-895F-15914CA39891}" type="parTrans" cxnId="{6241E248-1606-42EA-808D-15EB79D89750}">
      <dgm:prSet/>
      <dgm:spPr/>
      <dgm:t>
        <a:bodyPr/>
        <a:lstStyle/>
        <a:p>
          <a:endParaRPr lang="pl-PL"/>
        </a:p>
      </dgm:t>
    </dgm:pt>
    <dgm:pt modelId="{B47AA81A-AEC0-43F3-BBCC-8C3F9258EB67}" type="sibTrans" cxnId="{6241E248-1606-42EA-808D-15EB79D89750}">
      <dgm:prSet/>
      <dgm:spPr/>
      <dgm:t>
        <a:bodyPr/>
        <a:lstStyle/>
        <a:p>
          <a:endParaRPr lang="pl-PL"/>
        </a:p>
      </dgm:t>
    </dgm:pt>
    <dgm:pt modelId="{AB84408A-D4E3-4435-AEF3-D82AE57E94CE}" type="pres">
      <dgm:prSet presAssocID="{EA9A4191-7E1E-4D99-ABC8-30581C7E797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DF81238-9D6A-418C-9ED1-DE966FF6719E}" type="pres">
      <dgm:prSet presAssocID="{0022776F-719D-4AD3-A1BF-91D726FBFB05}" presName="gear1" presStyleLbl="node1" presStyleIdx="0" presStyleCnt="3" custScaleX="139335" custScaleY="119951" custLinFactNeighborX="7482" custLinFactNeighborY="-4988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F923D30-C642-461E-B1D4-2A59FB66771C}" type="pres">
      <dgm:prSet presAssocID="{0022776F-719D-4AD3-A1BF-91D726FBFB05}" presName="gear1srcNode" presStyleLbl="node1" presStyleIdx="0" presStyleCnt="3"/>
      <dgm:spPr/>
    </dgm:pt>
    <dgm:pt modelId="{404F38F3-8501-42B8-A0C3-C67EB9910D7D}" type="pres">
      <dgm:prSet presAssocID="{0022776F-719D-4AD3-A1BF-91D726FBFB05}" presName="gear1dstNode" presStyleLbl="node1" presStyleIdx="0" presStyleCnt="3"/>
      <dgm:spPr/>
    </dgm:pt>
    <dgm:pt modelId="{9B8EF77B-1679-414A-85FA-16D60669159B}" type="pres">
      <dgm:prSet presAssocID="{52EA43EA-FFA7-4251-9E41-B670609BA377}" presName="gear2" presStyleLbl="node1" presStyleIdx="1" presStyleCnt="3" custScaleX="134925" custScaleY="118621" custLinFactNeighborX="-29166" custLinFactNeighborY="-14873">
        <dgm:presLayoutVars>
          <dgm:chMax val="1"/>
          <dgm:bulletEnabled val="1"/>
        </dgm:presLayoutVars>
      </dgm:prSet>
      <dgm:spPr/>
    </dgm:pt>
    <dgm:pt modelId="{2986621D-ACB8-424E-9BF1-9EDB0D2B2E1D}" type="pres">
      <dgm:prSet presAssocID="{52EA43EA-FFA7-4251-9E41-B670609BA377}" presName="gear2srcNode" presStyleLbl="node1" presStyleIdx="1" presStyleCnt="3"/>
      <dgm:spPr/>
    </dgm:pt>
    <dgm:pt modelId="{4B378BDD-8D47-4BB8-91B3-4C158F2E38A9}" type="pres">
      <dgm:prSet presAssocID="{52EA43EA-FFA7-4251-9E41-B670609BA377}" presName="gear2dstNode" presStyleLbl="node1" presStyleIdx="1" presStyleCnt="3"/>
      <dgm:spPr/>
    </dgm:pt>
    <dgm:pt modelId="{2DE9D8FF-AE21-4D64-B4DD-C3006A54F73F}" type="pres">
      <dgm:prSet presAssocID="{8295254E-D8EB-42C3-A9F6-3637BCC03EFD}" presName="gear3" presStyleLbl="node1" presStyleIdx="2" presStyleCnt="3" custScaleX="117022" custScaleY="108029" custLinFactNeighborX="11706"/>
      <dgm:spPr/>
      <dgm:t>
        <a:bodyPr/>
        <a:lstStyle/>
        <a:p>
          <a:endParaRPr lang="pl-PL"/>
        </a:p>
      </dgm:t>
    </dgm:pt>
    <dgm:pt modelId="{E2EDAA8B-9170-4D5A-AC13-882B454A8830}" type="pres">
      <dgm:prSet presAssocID="{8295254E-D8EB-42C3-A9F6-3637BCC03EF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F8958C6-8454-4087-A290-BC1F0066CC9A}" type="pres">
      <dgm:prSet presAssocID="{8295254E-D8EB-42C3-A9F6-3637BCC03EFD}" presName="gear3srcNode" presStyleLbl="node1" presStyleIdx="2" presStyleCnt="3"/>
      <dgm:spPr/>
    </dgm:pt>
    <dgm:pt modelId="{170CB23E-2FF7-4467-86E1-1FE0568EF4D9}" type="pres">
      <dgm:prSet presAssocID="{8295254E-D8EB-42C3-A9F6-3637BCC03EFD}" presName="gear3dstNode" presStyleLbl="node1" presStyleIdx="2" presStyleCnt="3"/>
      <dgm:spPr/>
    </dgm:pt>
    <dgm:pt modelId="{34AAAA2B-904F-400E-BAAC-D7E90B59A7DD}" type="pres">
      <dgm:prSet presAssocID="{4A3C7689-50AB-4CE0-831C-AFC217B5F95A}" presName="connector1" presStyleLbl="sibTrans2D1" presStyleIdx="0" presStyleCnt="3" custLinFactNeighborX="24414" custLinFactNeighborY="-6214"/>
      <dgm:spPr/>
    </dgm:pt>
    <dgm:pt modelId="{5BEEF96F-8C44-4FFC-96B0-8172EAF1C153}" type="pres">
      <dgm:prSet presAssocID="{7C028411-86C0-44E9-9BB2-84A7E8F5C9BE}" presName="connector2" presStyleLbl="sibTrans2D1" presStyleIdx="1" presStyleCnt="3" custLinFactNeighborX="-28894" custLinFactNeighborY="-10755"/>
      <dgm:spPr/>
    </dgm:pt>
    <dgm:pt modelId="{D667CFEA-5E65-4801-8A66-B135E83C73EF}" type="pres">
      <dgm:prSet presAssocID="{B47AA81A-AEC0-43F3-BBCC-8C3F9258EB67}" presName="connector3" presStyleLbl="sibTrans2D1" presStyleIdx="2" presStyleCnt="3" custAng="1295146" custLinFactNeighborX="2783" custLinFactNeighborY="8347"/>
      <dgm:spPr/>
    </dgm:pt>
  </dgm:ptLst>
  <dgm:cxnLst>
    <dgm:cxn modelId="{48A7757E-9E23-4788-980F-72A428D117DB}" type="presOf" srcId="{8295254E-D8EB-42C3-A9F6-3637BCC03EFD}" destId="{170CB23E-2FF7-4467-86E1-1FE0568EF4D9}" srcOrd="3" destOrd="0" presId="urn:microsoft.com/office/officeart/2005/8/layout/gear1"/>
    <dgm:cxn modelId="{F8DC3E63-A661-4782-B5C9-91F122BA2A23}" type="presOf" srcId="{0022776F-719D-4AD3-A1BF-91D726FBFB05}" destId="{404F38F3-8501-42B8-A0C3-C67EB9910D7D}" srcOrd="2" destOrd="0" presId="urn:microsoft.com/office/officeart/2005/8/layout/gear1"/>
    <dgm:cxn modelId="{893C8CBA-64E0-4092-BEA2-B61066B168D3}" type="presOf" srcId="{8295254E-D8EB-42C3-A9F6-3637BCC03EFD}" destId="{2DE9D8FF-AE21-4D64-B4DD-C3006A54F73F}" srcOrd="0" destOrd="0" presId="urn:microsoft.com/office/officeart/2005/8/layout/gear1"/>
    <dgm:cxn modelId="{DA5282B9-077B-4133-836A-31168AD75E7E}" srcId="{EA9A4191-7E1E-4D99-ABC8-30581C7E797A}" destId="{52EA43EA-FFA7-4251-9E41-B670609BA377}" srcOrd="1" destOrd="0" parTransId="{7E470033-AA88-4F70-AD90-FB695CA1032D}" sibTransId="{7C028411-86C0-44E9-9BB2-84A7E8F5C9BE}"/>
    <dgm:cxn modelId="{834BB053-FB4C-4CAD-A4A3-AD12898B4AE9}" srcId="{EA9A4191-7E1E-4D99-ABC8-30581C7E797A}" destId="{0022776F-719D-4AD3-A1BF-91D726FBFB05}" srcOrd="0" destOrd="0" parTransId="{E1F3D93F-785E-445D-B169-AAF5F9AB0743}" sibTransId="{4A3C7689-50AB-4CE0-831C-AFC217B5F95A}"/>
    <dgm:cxn modelId="{83B6FE3A-D206-44E9-9BFD-67C3E7830BC7}" type="presOf" srcId="{8295254E-D8EB-42C3-A9F6-3637BCC03EFD}" destId="{E2EDAA8B-9170-4D5A-AC13-882B454A8830}" srcOrd="1" destOrd="0" presId="urn:microsoft.com/office/officeart/2005/8/layout/gear1"/>
    <dgm:cxn modelId="{CB7F4F56-2418-4CE2-B5B6-EB5E81B27A69}" type="presOf" srcId="{52EA43EA-FFA7-4251-9E41-B670609BA377}" destId="{2986621D-ACB8-424E-9BF1-9EDB0D2B2E1D}" srcOrd="1" destOrd="0" presId="urn:microsoft.com/office/officeart/2005/8/layout/gear1"/>
    <dgm:cxn modelId="{3326382C-3D9B-4E7A-A200-C1E1F7E72057}" type="presOf" srcId="{8295254E-D8EB-42C3-A9F6-3637BCC03EFD}" destId="{AF8958C6-8454-4087-A290-BC1F0066CC9A}" srcOrd="2" destOrd="0" presId="urn:microsoft.com/office/officeart/2005/8/layout/gear1"/>
    <dgm:cxn modelId="{E36F619E-0186-45B5-B39F-584F92BC4144}" type="presOf" srcId="{7C028411-86C0-44E9-9BB2-84A7E8F5C9BE}" destId="{5BEEF96F-8C44-4FFC-96B0-8172EAF1C153}" srcOrd="0" destOrd="0" presId="urn:microsoft.com/office/officeart/2005/8/layout/gear1"/>
    <dgm:cxn modelId="{23472F47-2EF5-45C2-A4B4-E8AE01A29156}" type="presOf" srcId="{0022776F-719D-4AD3-A1BF-91D726FBFB05}" destId="{7F923D30-C642-461E-B1D4-2A59FB66771C}" srcOrd="1" destOrd="0" presId="urn:microsoft.com/office/officeart/2005/8/layout/gear1"/>
    <dgm:cxn modelId="{15B2F668-319F-42E2-954C-346A0866A1B2}" type="presOf" srcId="{0022776F-719D-4AD3-A1BF-91D726FBFB05}" destId="{1DF81238-9D6A-418C-9ED1-DE966FF6719E}" srcOrd="0" destOrd="0" presId="urn:microsoft.com/office/officeart/2005/8/layout/gear1"/>
    <dgm:cxn modelId="{F3104012-B87E-4362-BAD9-38D8FCBC5B44}" type="presOf" srcId="{EA9A4191-7E1E-4D99-ABC8-30581C7E797A}" destId="{AB84408A-D4E3-4435-AEF3-D82AE57E94CE}" srcOrd="0" destOrd="0" presId="urn:microsoft.com/office/officeart/2005/8/layout/gear1"/>
    <dgm:cxn modelId="{9F4159EA-E5C4-4C52-B939-B7F426590A24}" type="presOf" srcId="{52EA43EA-FFA7-4251-9E41-B670609BA377}" destId="{9B8EF77B-1679-414A-85FA-16D60669159B}" srcOrd="0" destOrd="0" presId="urn:microsoft.com/office/officeart/2005/8/layout/gear1"/>
    <dgm:cxn modelId="{6241E248-1606-42EA-808D-15EB79D89750}" srcId="{EA9A4191-7E1E-4D99-ABC8-30581C7E797A}" destId="{8295254E-D8EB-42C3-A9F6-3637BCC03EFD}" srcOrd="2" destOrd="0" parTransId="{A8B15D52-619F-4AD6-895F-15914CA39891}" sibTransId="{B47AA81A-AEC0-43F3-BBCC-8C3F9258EB67}"/>
    <dgm:cxn modelId="{98DE102A-61B5-47A4-9FFE-3A31A4CBEDD3}" type="presOf" srcId="{B47AA81A-AEC0-43F3-BBCC-8C3F9258EB67}" destId="{D667CFEA-5E65-4801-8A66-B135E83C73EF}" srcOrd="0" destOrd="0" presId="urn:microsoft.com/office/officeart/2005/8/layout/gear1"/>
    <dgm:cxn modelId="{448019CA-15DA-4FB6-93B2-D92FD343639E}" type="presOf" srcId="{4A3C7689-50AB-4CE0-831C-AFC217B5F95A}" destId="{34AAAA2B-904F-400E-BAAC-D7E90B59A7DD}" srcOrd="0" destOrd="0" presId="urn:microsoft.com/office/officeart/2005/8/layout/gear1"/>
    <dgm:cxn modelId="{248009D8-5E81-4750-BB64-5F9E3BBBFD94}" type="presOf" srcId="{52EA43EA-FFA7-4251-9E41-B670609BA377}" destId="{4B378BDD-8D47-4BB8-91B3-4C158F2E38A9}" srcOrd="2" destOrd="0" presId="urn:microsoft.com/office/officeart/2005/8/layout/gear1"/>
    <dgm:cxn modelId="{3664A82C-B5C8-4BA5-A811-CBCEC7BE4A28}" type="presParOf" srcId="{AB84408A-D4E3-4435-AEF3-D82AE57E94CE}" destId="{1DF81238-9D6A-418C-9ED1-DE966FF6719E}" srcOrd="0" destOrd="0" presId="urn:microsoft.com/office/officeart/2005/8/layout/gear1"/>
    <dgm:cxn modelId="{ADA567CF-0379-415C-BCF5-1FB20E8F9871}" type="presParOf" srcId="{AB84408A-D4E3-4435-AEF3-D82AE57E94CE}" destId="{7F923D30-C642-461E-B1D4-2A59FB66771C}" srcOrd="1" destOrd="0" presId="urn:microsoft.com/office/officeart/2005/8/layout/gear1"/>
    <dgm:cxn modelId="{CE071B7C-CABE-49EA-A584-AAA0F1635A90}" type="presParOf" srcId="{AB84408A-D4E3-4435-AEF3-D82AE57E94CE}" destId="{404F38F3-8501-42B8-A0C3-C67EB9910D7D}" srcOrd="2" destOrd="0" presId="urn:microsoft.com/office/officeart/2005/8/layout/gear1"/>
    <dgm:cxn modelId="{D206B3C7-460A-491E-9C5D-A7C84CA46A74}" type="presParOf" srcId="{AB84408A-D4E3-4435-AEF3-D82AE57E94CE}" destId="{9B8EF77B-1679-414A-85FA-16D60669159B}" srcOrd="3" destOrd="0" presId="urn:microsoft.com/office/officeart/2005/8/layout/gear1"/>
    <dgm:cxn modelId="{24D21754-4D54-4A8B-9C94-78C263F0C5FC}" type="presParOf" srcId="{AB84408A-D4E3-4435-AEF3-D82AE57E94CE}" destId="{2986621D-ACB8-424E-9BF1-9EDB0D2B2E1D}" srcOrd="4" destOrd="0" presId="urn:microsoft.com/office/officeart/2005/8/layout/gear1"/>
    <dgm:cxn modelId="{2104B43C-9610-4C26-8173-8A93AE251B4B}" type="presParOf" srcId="{AB84408A-D4E3-4435-AEF3-D82AE57E94CE}" destId="{4B378BDD-8D47-4BB8-91B3-4C158F2E38A9}" srcOrd="5" destOrd="0" presId="urn:microsoft.com/office/officeart/2005/8/layout/gear1"/>
    <dgm:cxn modelId="{8E93647D-DA27-48F1-9215-37FFDE6D8168}" type="presParOf" srcId="{AB84408A-D4E3-4435-AEF3-D82AE57E94CE}" destId="{2DE9D8FF-AE21-4D64-B4DD-C3006A54F73F}" srcOrd="6" destOrd="0" presId="urn:microsoft.com/office/officeart/2005/8/layout/gear1"/>
    <dgm:cxn modelId="{61554CCE-FA87-43E4-BA59-C1B13913E39E}" type="presParOf" srcId="{AB84408A-D4E3-4435-AEF3-D82AE57E94CE}" destId="{E2EDAA8B-9170-4D5A-AC13-882B454A8830}" srcOrd="7" destOrd="0" presId="urn:microsoft.com/office/officeart/2005/8/layout/gear1"/>
    <dgm:cxn modelId="{C859CF35-5326-44A3-B3CC-66B6A1368102}" type="presParOf" srcId="{AB84408A-D4E3-4435-AEF3-D82AE57E94CE}" destId="{AF8958C6-8454-4087-A290-BC1F0066CC9A}" srcOrd="8" destOrd="0" presId="urn:microsoft.com/office/officeart/2005/8/layout/gear1"/>
    <dgm:cxn modelId="{EC34E629-DEF5-4A33-B7A1-5BA14570CC48}" type="presParOf" srcId="{AB84408A-D4E3-4435-AEF3-D82AE57E94CE}" destId="{170CB23E-2FF7-4467-86E1-1FE0568EF4D9}" srcOrd="9" destOrd="0" presId="urn:microsoft.com/office/officeart/2005/8/layout/gear1"/>
    <dgm:cxn modelId="{99761768-82FA-4FC0-BE03-AE9A37F5E306}" type="presParOf" srcId="{AB84408A-D4E3-4435-AEF3-D82AE57E94CE}" destId="{34AAAA2B-904F-400E-BAAC-D7E90B59A7DD}" srcOrd="10" destOrd="0" presId="urn:microsoft.com/office/officeart/2005/8/layout/gear1"/>
    <dgm:cxn modelId="{67D23395-3305-4C0E-81C9-7BD93D53D9D7}" type="presParOf" srcId="{AB84408A-D4E3-4435-AEF3-D82AE57E94CE}" destId="{5BEEF96F-8C44-4FFC-96B0-8172EAF1C153}" srcOrd="11" destOrd="0" presId="urn:microsoft.com/office/officeart/2005/8/layout/gear1"/>
    <dgm:cxn modelId="{3A74F51E-AD7A-499E-92CF-BCB19E6C7D8D}" type="presParOf" srcId="{AB84408A-D4E3-4435-AEF3-D82AE57E94CE}" destId="{D667CFEA-5E65-4801-8A66-B135E83C73EF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8F118D-5DEB-4E12-8B61-5C2FD3A7E351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7F0E0B57-7AF6-47A5-8671-54002946F4E2}">
      <dgm:prSet phldrT="[Tekst]"/>
      <dgm:spPr/>
      <dgm:t>
        <a:bodyPr/>
        <a:lstStyle/>
        <a:p>
          <a:r>
            <a:rPr lang="pl-PL" dirty="0" smtClean="0"/>
            <a:t>otwartości na nowy sposób pracy,</a:t>
          </a:r>
          <a:endParaRPr lang="pl-PL" dirty="0"/>
        </a:p>
      </dgm:t>
    </dgm:pt>
    <dgm:pt modelId="{2413A146-19EB-41A0-9597-339DE373BCFB}" type="parTrans" cxnId="{1D14B729-56FF-4C21-A5D9-8DE8A5FFEE3E}">
      <dgm:prSet/>
      <dgm:spPr/>
      <dgm:t>
        <a:bodyPr/>
        <a:lstStyle/>
        <a:p>
          <a:endParaRPr lang="pl-PL"/>
        </a:p>
      </dgm:t>
    </dgm:pt>
    <dgm:pt modelId="{E513892B-8E60-456B-BE3A-0E8D6B5AC5B4}" type="sibTrans" cxnId="{1D14B729-56FF-4C21-A5D9-8DE8A5FFEE3E}">
      <dgm:prSet/>
      <dgm:spPr/>
      <dgm:t>
        <a:bodyPr/>
        <a:lstStyle/>
        <a:p>
          <a:endParaRPr lang="pl-PL"/>
        </a:p>
      </dgm:t>
    </dgm:pt>
    <dgm:pt modelId="{70E01B3A-8AC3-4537-A951-3FD4AB752D3B}">
      <dgm:prSet phldrT="[Tekst]"/>
      <dgm:spPr/>
      <dgm:t>
        <a:bodyPr/>
        <a:lstStyle/>
        <a:p>
          <a:r>
            <a:rPr lang="pl-PL" dirty="0" smtClean="0"/>
            <a:t>uświadomieniu potrzeb rozwojowych szkoły</a:t>
          </a:r>
          <a:br>
            <a:rPr lang="pl-PL" dirty="0" smtClean="0"/>
          </a:br>
          <a:r>
            <a:rPr lang="pl-PL" dirty="0" smtClean="0"/>
            <a:t> i sposobów pracy nauczycieli, </a:t>
          </a:r>
          <a:endParaRPr lang="pl-PL" dirty="0"/>
        </a:p>
      </dgm:t>
    </dgm:pt>
    <dgm:pt modelId="{0EC4E61F-4A36-44E7-9529-5D787B9006B1}" type="parTrans" cxnId="{1787A219-7444-4DFD-A808-1533D8706EF9}">
      <dgm:prSet/>
      <dgm:spPr/>
      <dgm:t>
        <a:bodyPr/>
        <a:lstStyle/>
        <a:p>
          <a:endParaRPr lang="pl-PL"/>
        </a:p>
      </dgm:t>
    </dgm:pt>
    <dgm:pt modelId="{57A6C8AB-06F0-4979-8ED3-E980F18918FD}" type="sibTrans" cxnId="{1787A219-7444-4DFD-A808-1533D8706EF9}">
      <dgm:prSet/>
      <dgm:spPr/>
      <dgm:t>
        <a:bodyPr/>
        <a:lstStyle/>
        <a:p>
          <a:endParaRPr lang="pl-PL"/>
        </a:p>
      </dgm:t>
    </dgm:pt>
    <dgm:pt modelId="{D583C950-CDEC-4A15-B4BC-C17069B59957}">
      <dgm:prSet phldrT="[Tekst]"/>
      <dgm:spPr/>
      <dgm:t>
        <a:bodyPr/>
        <a:lstStyle/>
        <a:p>
          <a:r>
            <a:rPr lang="pl-PL" dirty="0" smtClean="0"/>
            <a:t> racjonalnym</a:t>
          </a:r>
          <a:br>
            <a:rPr lang="pl-PL" dirty="0" smtClean="0"/>
          </a:br>
          <a:r>
            <a:rPr lang="pl-PL" dirty="0" smtClean="0"/>
            <a:t> i ukierunkowanym na realizację celu doborze osób </a:t>
          </a:r>
          <a:br>
            <a:rPr lang="pl-PL" dirty="0" smtClean="0"/>
          </a:br>
          <a:r>
            <a:rPr lang="pl-PL" dirty="0" smtClean="0"/>
            <a:t>do udziału w dalszych działaniach,</a:t>
          </a:r>
          <a:endParaRPr lang="pl-PL" dirty="0"/>
        </a:p>
      </dgm:t>
    </dgm:pt>
    <dgm:pt modelId="{CE004644-585D-4141-927B-32C7A00B9FA8}" type="parTrans" cxnId="{E07C77D4-A5C6-4863-AFED-3CF943637C0A}">
      <dgm:prSet/>
      <dgm:spPr/>
      <dgm:t>
        <a:bodyPr/>
        <a:lstStyle/>
        <a:p>
          <a:endParaRPr lang="pl-PL"/>
        </a:p>
      </dgm:t>
    </dgm:pt>
    <dgm:pt modelId="{CF50C6B6-36D9-4772-83A6-FEC8A3543B7E}" type="sibTrans" cxnId="{E07C77D4-A5C6-4863-AFED-3CF943637C0A}">
      <dgm:prSet/>
      <dgm:spPr/>
      <dgm:t>
        <a:bodyPr/>
        <a:lstStyle/>
        <a:p>
          <a:endParaRPr lang="pl-PL"/>
        </a:p>
      </dgm:t>
    </dgm:pt>
    <dgm:pt modelId="{D36AFF7B-4268-4F00-8B44-F77A3C14F627}">
      <dgm:prSet phldrT="[Tekst]"/>
      <dgm:spPr/>
      <dgm:t>
        <a:bodyPr/>
        <a:lstStyle/>
        <a:p>
          <a:r>
            <a:rPr lang="pl-PL" dirty="0" smtClean="0"/>
            <a:t>zaangażowaniu w przebieg dalszych działań diagnostycznych, </a:t>
          </a:r>
          <a:endParaRPr lang="pl-PL" dirty="0"/>
        </a:p>
      </dgm:t>
    </dgm:pt>
    <dgm:pt modelId="{61841DB0-7B23-4D63-9123-63EB896253CD}" type="parTrans" cxnId="{D15DC3C4-4252-467F-9D8E-89CAC004F287}">
      <dgm:prSet/>
      <dgm:spPr/>
      <dgm:t>
        <a:bodyPr/>
        <a:lstStyle/>
        <a:p>
          <a:endParaRPr lang="pl-PL"/>
        </a:p>
      </dgm:t>
    </dgm:pt>
    <dgm:pt modelId="{E6CE98BB-6166-418C-899C-3716BE8A3C02}" type="sibTrans" cxnId="{D15DC3C4-4252-467F-9D8E-89CAC004F287}">
      <dgm:prSet/>
      <dgm:spPr/>
      <dgm:t>
        <a:bodyPr/>
        <a:lstStyle/>
        <a:p>
          <a:endParaRPr lang="pl-PL"/>
        </a:p>
      </dgm:t>
    </dgm:pt>
    <dgm:pt modelId="{CF442526-EBF5-4D51-A548-1DDD577CCD87}">
      <dgm:prSet phldrT="[Tekst]"/>
      <dgm:spPr/>
      <dgm:t>
        <a:bodyPr/>
        <a:lstStyle/>
        <a:p>
          <a:r>
            <a:rPr lang="pl-PL" dirty="0" smtClean="0"/>
            <a:t> gotowości do dalszej współpracy ze specjalistą ds. wspomagania </a:t>
          </a:r>
          <a:br>
            <a:rPr lang="pl-PL" dirty="0" smtClean="0"/>
          </a:br>
          <a:r>
            <a:rPr lang="pl-PL" dirty="0" smtClean="0"/>
            <a:t>i wspierania go </a:t>
          </a:r>
          <a:br>
            <a:rPr lang="pl-PL" dirty="0" smtClean="0"/>
          </a:br>
          <a:r>
            <a:rPr lang="pl-PL" dirty="0" smtClean="0"/>
            <a:t>w kontaktach</a:t>
          </a:r>
          <a:br>
            <a:rPr lang="pl-PL" dirty="0" smtClean="0"/>
          </a:br>
          <a:r>
            <a:rPr lang="pl-PL" dirty="0" smtClean="0"/>
            <a:t> z radą pedagogiczną.</a:t>
          </a:r>
          <a:endParaRPr lang="pl-PL" dirty="0"/>
        </a:p>
      </dgm:t>
    </dgm:pt>
    <dgm:pt modelId="{4DA149AD-4F46-4C3C-8F27-48AF44C4EA9E}" type="parTrans" cxnId="{837C7E7A-FA40-42E1-BC9A-59F03FAEAD2C}">
      <dgm:prSet/>
      <dgm:spPr/>
      <dgm:t>
        <a:bodyPr/>
        <a:lstStyle/>
        <a:p>
          <a:endParaRPr lang="pl-PL"/>
        </a:p>
      </dgm:t>
    </dgm:pt>
    <dgm:pt modelId="{FFE85140-6D99-4D7A-A867-D5764372F9F2}" type="sibTrans" cxnId="{837C7E7A-FA40-42E1-BC9A-59F03FAEAD2C}">
      <dgm:prSet/>
      <dgm:spPr/>
      <dgm:t>
        <a:bodyPr/>
        <a:lstStyle/>
        <a:p>
          <a:endParaRPr lang="pl-PL"/>
        </a:p>
      </dgm:t>
    </dgm:pt>
    <dgm:pt modelId="{6813897B-516B-4EDE-B7CF-DB84B0483229}" type="pres">
      <dgm:prSet presAssocID="{C98F118D-5DEB-4E12-8B61-5C2FD3A7E351}" presName="Name0" presStyleCnt="0">
        <dgm:presLayoutVars>
          <dgm:dir/>
          <dgm:resizeHandles val="exact"/>
        </dgm:presLayoutVars>
      </dgm:prSet>
      <dgm:spPr/>
    </dgm:pt>
    <dgm:pt modelId="{D42EBA0C-639C-40B0-AE11-56F10C5F9819}" type="pres">
      <dgm:prSet presAssocID="{7F0E0B57-7AF6-47A5-8671-54002946F4E2}" presName="node" presStyleLbl="node1" presStyleIdx="0" presStyleCnt="5">
        <dgm:presLayoutVars>
          <dgm:bulletEnabled val="1"/>
        </dgm:presLayoutVars>
      </dgm:prSet>
      <dgm:spPr/>
    </dgm:pt>
    <dgm:pt modelId="{6815C497-000C-470F-86E7-5A50F8C962BC}" type="pres">
      <dgm:prSet presAssocID="{E513892B-8E60-456B-BE3A-0E8D6B5AC5B4}" presName="sibTrans" presStyleCnt="0"/>
      <dgm:spPr/>
    </dgm:pt>
    <dgm:pt modelId="{1ADD18AC-F991-48F6-BBFE-91780541704C}" type="pres">
      <dgm:prSet presAssocID="{70E01B3A-8AC3-4537-A951-3FD4AB752D3B}" presName="node" presStyleLbl="node1" presStyleIdx="1" presStyleCnt="5">
        <dgm:presLayoutVars>
          <dgm:bulletEnabled val="1"/>
        </dgm:presLayoutVars>
      </dgm:prSet>
      <dgm:spPr/>
    </dgm:pt>
    <dgm:pt modelId="{3320A2F9-8AC6-46BA-B265-1F0EE6CC60CE}" type="pres">
      <dgm:prSet presAssocID="{57A6C8AB-06F0-4979-8ED3-E980F18918FD}" presName="sibTrans" presStyleCnt="0"/>
      <dgm:spPr/>
    </dgm:pt>
    <dgm:pt modelId="{346F3643-896E-4817-8659-C956983848EE}" type="pres">
      <dgm:prSet presAssocID="{D583C950-CDEC-4A15-B4BC-C17069B59957}" presName="node" presStyleLbl="node1" presStyleIdx="2" presStyleCnt="5">
        <dgm:presLayoutVars>
          <dgm:bulletEnabled val="1"/>
        </dgm:presLayoutVars>
      </dgm:prSet>
      <dgm:spPr/>
    </dgm:pt>
    <dgm:pt modelId="{211FD510-5ADE-4B7B-8859-0AEE15E2F886}" type="pres">
      <dgm:prSet presAssocID="{CF50C6B6-36D9-4772-83A6-FEC8A3543B7E}" presName="sibTrans" presStyleCnt="0"/>
      <dgm:spPr/>
    </dgm:pt>
    <dgm:pt modelId="{A8DD3B7A-002E-468D-8C09-243423BB79AE}" type="pres">
      <dgm:prSet presAssocID="{D36AFF7B-4268-4F00-8B44-F77A3C14F627}" presName="node" presStyleLbl="node1" presStyleIdx="3" presStyleCnt="5">
        <dgm:presLayoutVars>
          <dgm:bulletEnabled val="1"/>
        </dgm:presLayoutVars>
      </dgm:prSet>
      <dgm:spPr/>
    </dgm:pt>
    <dgm:pt modelId="{2FB07BD0-0B68-4E29-B4A7-255F4DF99B03}" type="pres">
      <dgm:prSet presAssocID="{E6CE98BB-6166-418C-899C-3716BE8A3C02}" presName="sibTrans" presStyleCnt="0"/>
      <dgm:spPr/>
    </dgm:pt>
    <dgm:pt modelId="{82B8CAF2-C006-4ABD-947F-AF396D676186}" type="pres">
      <dgm:prSet presAssocID="{CF442526-EBF5-4D51-A548-1DDD577CCD87}" presName="node" presStyleLbl="node1" presStyleIdx="4" presStyleCnt="5" custLinFactNeighborX="27310">
        <dgm:presLayoutVars>
          <dgm:bulletEnabled val="1"/>
        </dgm:presLayoutVars>
      </dgm:prSet>
      <dgm:spPr/>
    </dgm:pt>
  </dgm:ptLst>
  <dgm:cxnLst>
    <dgm:cxn modelId="{74A38344-99D3-42B3-BA1A-B00263993309}" type="presOf" srcId="{C98F118D-5DEB-4E12-8B61-5C2FD3A7E351}" destId="{6813897B-516B-4EDE-B7CF-DB84B0483229}" srcOrd="0" destOrd="0" presId="urn:microsoft.com/office/officeart/2005/8/layout/hList6"/>
    <dgm:cxn modelId="{8C9A0025-B2C0-45E0-87E4-43BF3188EF89}" type="presOf" srcId="{D583C950-CDEC-4A15-B4BC-C17069B59957}" destId="{346F3643-896E-4817-8659-C956983848EE}" srcOrd="0" destOrd="0" presId="urn:microsoft.com/office/officeart/2005/8/layout/hList6"/>
    <dgm:cxn modelId="{837C7E7A-FA40-42E1-BC9A-59F03FAEAD2C}" srcId="{C98F118D-5DEB-4E12-8B61-5C2FD3A7E351}" destId="{CF442526-EBF5-4D51-A548-1DDD577CCD87}" srcOrd="4" destOrd="0" parTransId="{4DA149AD-4F46-4C3C-8F27-48AF44C4EA9E}" sibTransId="{FFE85140-6D99-4D7A-A867-D5764372F9F2}"/>
    <dgm:cxn modelId="{E07C77D4-A5C6-4863-AFED-3CF943637C0A}" srcId="{C98F118D-5DEB-4E12-8B61-5C2FD3A7E351}" destId="{D583C950-CDEC-4A15-B4BC-C17069B59957}" srcOrd="2" destOrd="0" parTransId="{CE004644-585D-4141-927B-32C7A00B9FA8}" sibTransId="{CF50C6B6-36D9-4772-83A6-FEC8A3543B7E}"/>
    <dgm:cxn modelId="{D15DC3C4-4252-467F-9D8E-89CAC004F287}" srcId="{C98F118D-5DEB-4E12-8B61-5C2FD3A7E351}" destId="{D36AFF7B-4268-4F00-8B44-F77A3C14F627}" srcOrd="3" destOrd="0" parTransId="{61841DB0-7B23-4D63-9123-63EB896253CD}" sibTransId="{E6CE98BB-6166-418C-899C-3716BE8A3C02}"/>
    <dgm:cxn modelId="{E5A85488-D336-4A24-B5D3-9735CDB6F57E}" type="presOf" srcId="{7F0E0B57-7AF6-47A5-8671-54002946F4E2}" destId="{D42EBA0C-639C-40B0-AE11-56F10C5F9819}" srcOrd="0" destOrd="0" presId="urn:microsoft.com/office/officeart/2005/8/layout/hList6"/>
    <dgm:cxn modelId="{1787A219-7444-4DFD-A808-1533D8706EF9}" srcId="{C98F118D-5DEB-4E12-8B61-5C2FD3A7E351}" destId="{70E01B3A-8AC3-4537-A951-3FD4AB752D3B}" srcOrd="1" destOrd="0" parTransId="{0EC4E61F-4A36-44E7-9529-5D787B9006B1}" sibTransId="{57A6C8AB-06F0-4979-8ED3-E980F18918FD}"/>
    <dgm:cxn modelId="{E33089C2-41C9-4FE5-A22E-0BA7A1180090}" type="presOf" srcId="{70E01B3A-8AC3-4537-A951-3FD4AB752D3B}" destId="{1ADD18AC-F991-48F6-BBFE-91780541704C}" srcOrd="0" destOrd="0" presId="urn:microsoft.com/office/officeart/2005/8/layout/hList6"/>
    <dgm:cxn modelId="{67DC366F-4729-496B-8C21-13ADF8D4DA9E}" type="presOf" srcId="{CF442526-EBF5-4D51-A548-1DDD577CCD87}" destId="{82B8CAF2-C006-4ABD-947F-AF396D676186}" srcOrd="0" destOrd="0" presId="urn:microsoft.com/office/officeart/2005/8/layout/hList6"/>
    <dgm:cxn modelId="{EF31C18D-A219-4652-9D48-B32728FBB7E9}" type="presOf" srcId="{D36AFF7B-4268-4F00-8B44-F77A3C14F627}" destId="{A8DD3B7A-002E-468D-8C09-243423BB79AE}" srcOrd="0" destOrd="0" presId="urn:microsoft.com/office/officeart/2005/8/layout/hList6"/>
    <dgm:cxn modelId="{1D14B729-56FF-4C21-A5D9-8DE8A5FFEE3E}" srcId="{C98F118D-5DEB-4E12-8B61-5C2FD3A7E351}" destId="{7F0E0B57-7AF6-47A5-8671-54002946F4E2}" srcOrd="0" destOrd="0" parTransId="{2413A146-19EB-41A0-9597-339DE373BCFB}" sibTransId="{E513892B-8E60-456B-BE3A-0E8D6B5AC5B4}"/>
    <dgm:cxn modelId="{A8454F9A-2AFF-4864-B011-44D8B94337F9}" type="presParOf" srcId="{6813897B-516B-4EDE-B7CF-DB84B0483229}" destId="{D42EBA0C-639C-40B0-AE11-56F10C5F9819}" srcOrd="0" destOrd="0" presId="urn:microsoft.com/office/officeart/2005/8/layout/hList6"/>
    <dgm:cxn modelId="{8891F9D5-AE77-4D1D-AC41-9FA6B46F78DA}" type="presParOf" srcId="{6813897B-516B-4EDE-B7CF-DB84B0483229}" destId="{6815C497-000C-470F-86E7-5A50F8C962BC}" srcOrd="1" destOrd="0" presId="urn:microsoft.com/office/officeart/2005/8/layout/hList6"/>
    <dgm:cxn modelId="{2A032872-1FC9-4E28-BCD1-8F667A8B7E2E}" type="presParOf" srcId="{6813897B-516B-4EDE-B7CF-DB84B0483229}" destId="{1ADD18AC-F991-48F6-BBFE-91780541704C}" srcOrd="2" destOrd="0" presId="urn:microsoft.com/office/officeart/2005/8/layout/hList6"/>
    <dgm:cxn modelId="{93B94DB9-8C80-4DB0-AA23-E39658B05DDF}" type="presParOf" srcId="{6813897B-516B-4EDE-B7CF-DB84B0483229}" destId="{3320A2F9-8AC6-46BA-B265-1F0EE6CC60CE}" srcOrd="3" destOrd="0" presId="urn:microsoft.com/office/officeart/2005/8/layout/hList6"/>
    <dgm:cxn modelId="{C2C33ED7-9EFB-4312-BFEE-D2872ABCD809}" type="presParOf" srcId="{6813897B-516B-4EDE-B7CF-DB84B0483229}" destId="{346F3643-896E-4817-8659-C956983848EE}" srcOrd="4" destOrd="0" presId="urn:microsoft.com/office/officeart/2005/8/layout/hList6"/>
    <dgm:cxn modelId="{1ADC42F8-37BA-427C-870F-ACDBF52FB0AA}" type="presParOf" srcId="{6813897B-516B-4EDE-B7CF-DB84B0483229}" destId="{211FD510-5ADE-4B7B-8859-0AEE15E2F886}" srcOrd="5" destOrd="0" presId="urn:microsoft.com/office/officeart/2005/8/layout/hList6"/>
    <dgm:cxn modelId="{A603561B-A51B-4C1F-A744-04F4421C654B}" type="presParOf" srcId="{6813897B-516B-4EDE-B7CF-DB84B0483229}" destId="{A8DD3B7A-002E-468D-8C09-243423BB79AE}" srcOrd="6" destOrd="0" presId="urn:microsoft.com/office/officeart/2005/8/layout/hList6"/>
    <dgm:cxn modelId="{67F9F494-8B31-4803-AFE8-4D5AFC775A54}" type="presParOf" srcId="{6813897B-516B-4EDE-B7CF-DB84B0483229}" destId="{2FB07BD0-0B68-4E29-B4A7-255F4DF99B03}" srcOrd="7" destOrd="0" presId="urn:microsoft.com/office/officeart/2005/8/layout/hList6"/>
    <dgm:cxn modelId="{EF84565A-C960-4ECA-9EFA-58CBD2A4A096}" type="presParOf" srcId="{6813897B-516B-4EDE-B7CF-DB84B0483229}" destId="{82B8CAF2-C006-4ABD-947F-AF396D676186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DD3C63-CCC1-42F5-BF87-C99E0963B703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34628F98-C1B8-41AE-9AD8-8D42654BA2AE}">
      <dgm:prSet phldrT="[Tekst]"/>
      <dgm:spPr/>
      <dgm:t>
        <a:bodyPr/>
        <a:lstStyle/>
        <a:p>
          <a:r>
            <a:rPr lang="pl-PL" dirty="0" smtClean="0"/>
            <a:t>Budowanie relacji</a:t>
          </a:r>
          <a:endParaRPr lang="pl-PL" dirty="0"/>
        </a:p>
      </dgm:t>
    </dgm:pt>
    <dgm:pt modelId="{23B12567-7F63-45CA-A70F-56DDC8BEEE33}" type="parTrans" cxnId="{47C05B1B-2F19-43FC-B461-830ACCD5E582}">
      <dgm:prSet/>
      <dgm:spPr/>
      <dgm:t>
        <a:bodyPr/>
        <a:lstStyle/>
        <a:p>
          <a:endParaRPr lang="pl-PL"/>
        </a:p>
      </dgm:t>
    </dgm:pt>
    <dgm:pt modelId="{F8BCE2DD-61F0-44AB-9917-880D62D96BF1}" type="sibTrans" cxnId="{47C05B1B-2F19-43FC-B461-830ACCD5E582}">
      <dgm:prSet/>
      <dgm:spPr/>
      <dgm:t>
        <a:bodyPr/>
        <a:lstStyle/>
        <a:p>
          <a:endParaRPr lang="pl-PL"/>
        </a:p>
      </dgm:t>
    </dgm:pt>
    <dgm:pt modelId="{F4CFCFB5-5774-41BE-A5FF-38BE4EDDA72A}">
      <dgm:prSet phldrT="[Tekst]"/>
      <dgm:spPr/>
      <dgm:t>
        <a:bodyPr/>
        <a:lstStyle/>
        <a:p>
          <a:r>
            <a:rPr lang="pl-PL" dirty="0" smtClean="0"/>
            <a:t>Przekazanie informacji</a:t>
          </a:r>
          <a:endParaRPr lang="pl-PL" dirty="0"/>
        </a:p>
      </dgm:t>
    </dgm:pt>
    <dgm:pt modelId="{2049F1C4-2011-4374-BEA7-0BA320269C4D}" type="parTrans" cxnId="{E3B0FD64-2EDD-4518-B855-4F67A8371D4F}">
      <dgm:prSet/>
      <dgm:spPr/>
      <dgm:t>
        <a:bodyPr/>
        <a:lstStyle/>
        <a:p>
          <a:endParaRPr lang="pl-PL"/>
        </a:p>
      </dgm:t>
    </dgm:pt>
    <dgm:pt modelId="{A24AB53A-774D-4BB3-8D74-73C94D7393B6}" type="sibTrans" cxnId="{E3B0FD64-2EDD-4518-B855-4F67A8371D4F}">
      <dgm:prSet/>
      <dgm:spPr/>
      <dgm:t>
        <a:bodyPr/>
        <a:lstStyle/>
        <a:p>
          <a:endParaRPr lang="pl-PL"/>
        </a:p>
      </dgm:t>
    </dgm:pt>
    <dgm:pt modelId="{8FCD1FEA-1962-40CB-869D-DB9E8CABBA84}">
      <dgm:prSet phldrT="[Tekst]"/>
      <dgm:spPr/>
      <dgm:t>
        <a:bodyPr/>
        <a:lstStyle/>
        <a:p>
          <a:r>
            <a:rPr lang="pl-PL" dirty="0" smtClean="0"/>
            <a:t>Określenie zasad współpracy</a:t>
          </a:r>
          <a:endParaRPr lang="pl-PL" dirty="0"/>
        </a:p>
      </dgm:t>
    </dgm:pt>
    <dgm:pt modelId="{92271967-ABF0-41AC-909E-34D752A33408}" type="parTrans" cxnId="{7CF3DFD7-4C54-40BE-A73F-3DD10F09BF55}">
      <dgm:prSet/>
      <dgm:spPr/>
      <dgm:t>
        <a:bodyPr/>
        <a:lstStyle/>
        <a:p>
          <a:endParaRPr lang="pl-PL"/>
        </a:p>
      </dgm:t>
    </dgm:pt>
    <dgm:pt modelId="{85BFD826-A370-4155-B2DC-BF8B4EEE818A}" type="sibTrans" cxnId="{7CF3DFD7-4C54-40BE-A73F-3DD10F09BF55}">
      <dgm:prSet/>
      <dgm:spPr/>
      <dgm:t>
        <a:bodyPr/>
        <a:lstStyle/>
        <a:p>
          <a:endParaRPr lang="pl-PL"/>
        </a:p>
      </dgm:t>
    </dgm:pt>
    <dgm:pt modelId="{D4AFBF28-51D4-4663-AC79-B39D089B31B5}">
      <dgm:prSet phldrT="[Tekst]"/>
      <dgm:spPr/>
      <dgm:t>
        <a:bodyPr/>
        <a:lstStyle/>
        <a:p>
          <a:r>
            <a:rPr lang="pl-PL" dirty="0" smtClean="0"/>
            <a:t>Wstępny wywiad na </a:t>
          </a:r>
          <a:br>
            <a:rPr lang="pl-PL" dirty="0" smtClean="0"/>
          </a:br>
          <a:r>
            <a:rPr lang="pl-PL" dirty="0" smtClean="0"/>
            <a:t>temat szkoły</a:t>
          </a:r>
          <a:endParaRPr lang="pl-PL" dirty="0"/>
        </a:p>
      </dgm:t>
    </dgm:pt>
    <dgm:pt modelId="{B6B0831E-2A50-43B3-A6ED-8A3753460106}" type="parTrans" cxnId="{31D99259-089E-4754-A0F3-DEF9C63959F9}">
      <dgm:prSet/>
      <dgm:spPr/>
      <dgm:t>
        <a:bodyPr/>
        <a:lstStyle/>
        <a:p>
          <a:endParaRPr lang="pl-PL"/>
        </a:p>
      </dgm:t>
    </dgm:pt>
    <dgm:pt modelId="{02E4B03D-F1EF-4289-979C-9AA44BB77BF5}" type="sibTrans" cxnId="{31D99259-089E-4754-A0F3-DEF9C63959F9}">
      <dgm:prSet/>
      <dgm:spPr/>
      <dgm:t>
        <a:bodyPr/>
        <a:lstStyle/>
        <a:p>
          <a:endParaRPr lang="pl-PL"/>
        </a:p>
      </dgm:t>
    </dgm:pt>
    <dgm:pt modelId="{1D798FA9-9B99-469C-9B8A-3C7F85DA8BB8}">
      <dgm:prSet phldrT="[Tekst]"/>
      <dgm:spPr/>
      <dgm:t>
        <a:bodyPr/>
        <a:lstStyle/>
        <a:p>
          <a:r>
            <a:rPr lang="pl-PL" dirty="0" smtClean="0"/>
            <a:t>Ustalenie planu współpracy</a:t>
          </a:r>
          <a:endParaRPr lang="pl-PL" dirty="0"/>
        </a:p>
      </dgm:t>
    </dgm:pt>
    <dgm:pt modelId="{96E84E39-A8A3-4142-8A0D-1A372A85F20F}" type="parTrans" cxnId="{AC7C1B52-DB37-478A-8F1A-B25964FC0D59}">
      <dgm:prSet/>
      <dgm:spPr/>
      <dgm:t>
        <a:bodyPr/>
        <a:lstStyle/>
        <a:p>
          <a:endParaRPr lang="pl-PL"/>
        </a:p>
      </dgm:t>
    </dgm:pt>
    <dgm:pt modelId="{F7ACE43E-5C89-443E-9436-7EA43248E6B9}" type="sibTrans" cxnId="{AC7C1B52-DB37-478A-8F1A-B25964FC0D59}">
      <dgm:prSet/>
      <dgm:spPr/>
      <dgm:t>
        <a:bodyPr/>
        <a:lstStyle/>
        <a:p>
          <a:endParaRPr lang="pl-PL"/>
        </a:p>
      </dgm:t>
    </dgm:pt>
    <dgm:pt modelId="{64A8400B-E636-4AFF-8AAD-2B7EC72B14CD}">
      <dgm:prSet phldrT="[Tekst]"/>
      <dgm:spPr/>
      <dgm:t>
        <a:bodyPr/>
        <a:lstStyle/>
        <a:p>
          <a:r>
            <a:rPr lang="pl-PL" dirty="0" smtClean="0"/>
            <a:t>Zawarcie kontraktu</a:t>
          </a:r>
          <a:endParaRPr lang="pl-PL" dirty="0"/>
        </a:p>
      </dgm:t>
    </dgm:pt>
    <dgm:pt modelId="{4C30D243-3EFA-45CF-9C7B-B3BE1DE706BC}" type="parTrans" cxnId="{515F9F59-557C-41B5-B7E1-9F1DF28B3226}">
      <dgm:prSet/>
      <dgm:spPr/>
      <dgm:t>
        <a:bodyPr/>
        <a:lstStyle/>
        <a:p>
          <a:endParaRPr lang="pl-PL"/>
        </a:p>
      </dgm:t>
    </dgm:pt>
    <dgm:pt modelId="{FE1E84CC-E888-4EB7-9636-B07771E43A63}" type="sibTrans" cxnId="{515F9F59-557C-41B5-B7E1-9F1DF28B3226}">
      <dgm:prSet/>
      <dgm:spPr/>
      <dgm:t>
        <a:bodyPr/>
        <a:lstStyle/>
        <a:p>
          <a:endParaRPr lang="pl-PL"/>
        </a:p>
      </dgm:t>
    </dgm:pt>
    <dgm:pt modelId="{A25D4C01-2BE8-4322-A422-644B52B72B8F}" type="pres">
      <dgm:prSet presAssocID="{63DD3C63-CCC1-42F5-BF87-C99E0963B703}" presName="diagram" presStyleCnt="0">
        <dgm:presLayoutVars>
          <dgm:dir/>
          <dgm:resizeHandles val="exact"/>
        </dgm:presLayoutVars>
      </dgm:prSet>
      <dgm:spPr/>
    </dgm:pt>
    <dgm:pt modelId="{4397C23B-71DD-4032-8271-4A545699CFFA}" type="pres">
      <dgm:prSet presAssocID="{34628F98-C1B8-41AE-9AD8-8D42654BA2AE}" presName="node" presStyleLbl="node1" presStyleIdx="0" presStyleCnt="6">
        <dgm:presLayoutVars>
          <dgm:bulletEnabled val="1"/>
        </dgm:presLayoutVars>
      </dgm:prSet>
      <dgm:spPr/>
    </dgm:pt>
    <dgm:pt modelId="{C29AF73E-9D18-4EA6-8382-D65BA14D8B38}" type="pres">
      <dgm:prSet presAssocID="{F8BCE2DD-61F0-44AB-9917-880D62D96BF1}" presName="sibTrans" presStyleCnt="0"/>
      <dgm:spPr/>
    </dgm:pt>
    <dgm:pt modelId="{B6F36097-F3AC-4C46-9654-BCDFD98F0068}" type="pres">
      <dgm:prSet presAssocID="{F4CFCFB5-5774-41BE-A5FF-38BE4EDDA72A}" presName="node" presStyleLbl="node1" presStyleIdx="1" presStyleCnt="6">
        <dgm:presLayoutVars>
          <dgm:bulletEnabled val="1"/>
        </dgm:presLayoutVars>
      </dgm:prSet>
      <dgm:spPr/>
    </dgm:pt>
    <dgm:pt modelId="{C5F9ED56-102C-4C4F-9FB3-375DCA00C9A0}" type="pres">
      <dgm:prSet presAssocID="{A24AB53A-774D-4BB3-8D74-73C94D7393B6}" presName="sibTrans" presStyleCnt="0"/>
      <dgm:spPr/>
    </dgm:pt>
    <dgm:pt modelId="{88D69121-E7E9-4EDF-BD40-3A12DE2EE079}" type="pres">
      <dgm:prSet presAssocID="{8FCD1FEA-1962-40CB-869D-DB9E8CABBA84}" presName="node" presStyleLbl="node1" presStyleIdx="2" presStyleCnt="6">
        <dgm:presLayoutVars>
          <dgm:bulletEnabled val="1"/>
        </dgm:presLayoutVars>
      </dgm:prSet>
      <dgm:spPr/>
    </dgm:pt>
    <dgm:pt modelId="{7E4AD3A5-2EEA-4E97-8176-47D9E0F9137F}" type="pres">
      <dgm:prSet presAssocID="{85BFD826-A370-4155-B2DC-BF8B4EEE818A}" presName="sibTrans" presStyleCnt="0"/>
      <dgm:spPr/>
    </dgm:pt>
    <dgm:pt modelId="{FB612533-B356-4CF6-A9C7-5E50E5950EF6}" type="pres">
      <dgm:prSet presAssocID="{D4AFBF28-51D4-4663-AC79-B39D089B31B5}" presName="node" presStyleLbl="node1" presStyleIdx="3" presStyleCnt="6">
        <dgm:presLayoutVars>
          <dgm:bulletEnabled val="1"/>
        </dgm:presLayoutVars>
      </dgm:prSet>
      <dgm:spPr/>
    </dgm:pt>
    <dgm:pt modelId="{4F6A4ED3-47D6-4276-A6FF-679B530F3341}" type="pres">
      <dgm:prSet presAssocID="{02E4B03D-F1EF-4289-979C-9AA44BB77BF5}" presName="sibTrans" presStyleCnt="0"/>
      <dgm:spPr/>
    </dgm:pt>
    <dgm:pt modelId="{F3B4EB11-1299-42D9-9E47-8326685EB570}" type="pres">
      <dgm:prSet presAssocID="{1D798FA9-9B99-469C-9B8A-3C7F85DA8BB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BAA220-CEE0-4665-9BBB-8930F611B55F}" type="pres">
      <dgm:prSet presAssocID="{F7ACE43E-5C89-443E-9436-7EA43248E6B9}" presName="sibTrans" presStyleCnt="0"/>
      <dgm:spPr/>
    </dgm:pt>
    <dgm:pt modelId="{D1B27F16-C938-4237-B67A-A513BB76F4A0}" type="pres">
      <dgm:prSet presAssocID="{64A8400B-E636-4AFF-8AAD-2B7EC72B14CD}" presName="node" presStyleLbl="node1" presStyleIdx="5" presStyleCnt="6" custLinFactNeighborX="667">
        <dgm:presLayoutVars>
          <dgm:bulletEnabled val="1"/>
        </dgm:presLayoutVars>
      </dgm:prSet>
      <dgm:spPr/>
    </dgm:pt>
  </dgm:ptLst>
  <dgm:cxnLst>
    <dgm:cxn modelId="{AF2FEB05-FE0F-45AA-9526-332E32F85B7E}" type="presOf" srcId="{1D798FA9-9B99-469C-9B8A-3C7F85DA8BB8}" destId="{F3B4EB11-1299-42D9-9E47-8326685EB570}" srcOrd="0" destOrd="0" presId="urn:microsoft.com/office/officeart/2005/8/layout/default"/>
    <dgm:cxn modelId="{47C05B1B-2F19-43FC-B461-830ACCD5E582}" srcId="{63DD3C63-CCC1-42F5-BF87-C99E0963B703}" destId="{34628F98-C1B8-41AE-9AD8-8D42654BA2AE}" srcOrd="0" destOrd="0" parTransId="{23B12567-7F63-45CA-A70F-56DDC8BEEE33}" sibTransId="{F8BCE2DD-61F0-44AB-9917-880D62D96BF1}"/>
    <dgm:cxn modelId="{7CF3DFD7-4C54-40BE-A73F-3DD10F09BF55}" srcId="{63DD3C63-CCC1-42F5-BF87-C99E0963B703}" destId="{8FCD1FEA-1962-40CB-869D-DB9E8CABBA84}" srcOrd="2" destOrd="0" parTransId="{92271967-ABF0-41AC-909E-34D752A33408}" sibTransId="{85BFD826-A370-4155-B2DC-BF8B4EEE818A}"/>
    <dgm:cxn modelId="{AC7C1B52-DB37-478A-8F1A-B25964FC0D59}" srcId="{63DD3C63-CCC1-42F5-BF87-C99E0963B703}" destId="{1D798FA9-9B99-469C-9B8A-3C7F85DA8BB8}" srcOrd="4" destOrd="0" parTransId="{96E84E39-A8A3-4142-8A0D-1A372A85F20F}" sibTransId="{F7ACE43E-5C89-443E-9436-7EA43248E6B9}"/>
    <dgm:cxn modelId="{A37ED170-DE35-4E99-8208-4D5239D2C43C}" type="presOf" srcId="{64A8400B-E636-4AFF-8AAD-2B7EC72B14CD}" destId="{D1B27F16-C938-4237-B67A-A513BB76F4A0}" srcOrd="0" destOrd="0" presId="urn:microsoft.com/office/officeart/2005/8/layout/default"/>
    <dgm:cxn modelId="{31D99259-089E-4754-A0F3-DEF9C63959F9}" srcId="{63DD3C63-CCC1-42F5-BF87-C99E0963B703}" destId="{D4AFBF28-51D4-4663-AC79-B39D089B31B5}" srcOrd="3" destOrd="0" parTransId="{B6B0831E-2A50-43B3-A6ED-8A3753460106}" sibTransId="{02E4B03D-F1EF-4289-979C-9AA44BB77BF5}"/>
    <dgm:cxn modelId="{FE725C91-5B1B-4CEE-8A2B-B2C934D01834}" type="presOf" srcId="{8FCD1FEA-1962-40CB-869D-DB9E8CABBA84}" destId="{88D69121-E7E9-4EDF-BD40-3A12DE2EE079}" srcOrd="0" destOrd="0" presId="urn:microsoft.com/office/officeart/2005/8/layout/default"/>
    <dgm:cxn modelId="{515F9F59-557C-41B5-B7E1-9F1DF28B3226}" srcId="{63DD3C63-CCC1-42F5-BF87-C99E0963B703}" destId="{64A8400B-E636-4AFF-8AAD-2B7EC72B14CD}" srcOrd="5" destOrd="0" parTransId="{4C30D243-3EFA-45CF-9C7B-B3BE1DE706BC}" sibTransId="{FE1E84CC-E888-4EB7-9636-B07771E43A63}"/>
    <dgm:cxn modelId="{545AECF5-761D-4B8A-AAE0-CCA8226800AD}" type="presOf" srcId="{D4AFBF28-51D4-4663-AC79-B39D089B31B5}" destId="{FB612533-B356-4CF6-A9C7-5E50E5950EF6}" srcOrd="0" destOrd="0" presId="urn:microsoft.com/office/officeart/2005/8/layout/default"/>
    <dgm:cxn modelId="{6001B299-6139-4B1F-BC64-E7BD99395A6C}" type="presOf" srcId="{F4CFCFB5-5774-41BE-A5FF-38BE4EDDA72A}" destId="{B6F36097-F3AC-4C46-9654-BCDFD98F0068}" srcOrd="0" destOrd="0" presId="urn:microsoft.com/office/officeart/2005/8/layout/default"/>
    <dgm:cxn modelId="{6FADF4BF-B5E1-404B-8EE0-52DADA70B93B}" type="presOf" srcId="{34628F98-C1B8-41AE-9AD8-8D42654BA2AE}" destId="{4397C23B-71DD-4032-8271-4A545699CFFA}" srcOrd="0" destOrd="0" presId="urn:microsoft.com/office/officeart/2005/8/layout/default"/>
    <dgm:cxn modelId="{E3B0FD64-2EDD-4518-B855-4F67A8371D4F}" srcId="{63DD3C63-CCC1-42F5-BF87-C99E0963B703}" destId="{F4CFCFB5-5774-41BE-A5FF-38BE4EDDA72A}" srcOrd="1" destOrd="0" parTransId="{2049F1C4-2011-4374-BEA7-0BA320269C4D}" sibTransId="{A24AB53A-774D-4BB3-8D74-73C94D7393B6}"/>
    <dgm:cxn modelId="{F0E28247-F1F4-41A4-A486-77FEFF6B5BEC}" type="presOf" srcId="{63DD3C63-CCC1-42F5-BF87-C99E0963B703}" destId="{A25D4C01-2BE8-4322-A422-644B52B72B8F}" srcOrd="0" destOrd="0" presId="urn:microsoft.com/office/officeart/2005/8/layout/default"/>
    <dgm:cxn modelId="{5781CE3D-D74D-48CE-BEB9-32F091818D6A}" type="presParOf" srcId="{A25D4C01-2BE8-4322-A422-644B52B72B8F}" destId="{4397C23B-71DD-4032-8271-4A545699CFFA}" srcOrd="0" destOrd="0" presId="urn:microsoft.com/office/officeart/2005/8/layout/default"/>
    <dgm:cxn modelId="{C13BFCA2-4B13-4D7E-8B28-A68BBE11B0A8}" type="presParOf" srcId="{A25D4C01-2BE8-4322-A422-644B52B72B8F}" destId="{C29AF73E-9D18-4EA6-8382-D65BA14D8B38}" srcOrd="1" destOrd="0" presId="urn:microsoft.com/office/officeart/2005/8/layout/default"/>
    <dgm:cxn modelId="{B5AC0BDE-9A42-451A-9483-8883B56DB315}" type="presParOf" srcId="{A25D4C01-2BE8-4322-A422-644B52B72B8F}" destId="{B6F36097-F3AC-4C46-9654-BCDFD98F0068}" srcOrd="2" destOrd="0" presId="urn:microsoft.com/office/officeart/2005/8/layout/default"/>
    <dgm:cxn modelId="{B6FDDD1D-04E7-4F52-A802-5FAFA59258D7}" type="presParOf" srcId="{A25D4C01-2BE8-4322-A422-644B52B72B8F}" destId="{C5F9ED56-102C-4C4F-9FB3-375DCA00C9A0}" srcOrd="3" destOrd="0" presId="urn:microsoft.com/office/officeart/2005/8/layout/default"/>
    <dgm:cxn modelId="{8E7408F7-EBF4-4A5D-BE70-53BDB2B99513}" type="presParOf" srcId="{A25D4C01-2BE8-4322-A422-644B52B72B8F}" destId="{88D69121-E7E9-4EDF-BD40-3A12DE2EE079}" srcOrd="4" destOrd="0" presId="urn:microsoft.com/office/officeart/2005/8/layout/default"/>
    <dgm:cxn modelId="{94B307D2-E89B-4494-93BC-7BA308BFEDBF}" type="presParOf" srcId="{A25D4C01-2BE8-4322-A422-644B52B72B8F}" destId="{7E4AD3A5-2EEA-4E97-8176-47D9E0F9137F}" srcOrd="5" destOrd="0" presId="urn:microsoft.com/office/officeart/2005/8/layout/default"/>
    <dgm:cxn modelId="{C71382D5-4100-4152-9EBD-77B157F6F37D}" type="presParOf" srcId="{A25D4C01-2BE8-4322-A422-644B52B72B8F}" destId="{FB612533-B356-4CF6-A9C7-5E50E5950EF6}" srcOrd="6" destOrd="0" presId="urn:microsoft.com/office/officeart/2005/8/layout/default"/>
    <dgm:cxn modelId="{1E9B1FBF-1EBC-4F0C-9F20-8F38A9259BC7}" type="presParOf" srcId="{A25D4C01-2BE8-4322-A422-644B52B72B8F}" destId="{4F6A4ED3-47D6-4276-A6FF-679B530F3341}" srcOrd="7" destOrd="0" presId="urn:microsoft.com/office/officeart/2005/8/layout/default"/>
    <dgm:cxn modelId="{3E93217C-15F4-467D-9ED2-DF229D39BA1B}" type="presParOf" srcId="{A25D4C01-2BE8-4322-A422-644B52B72B8F}" destId="{F3B4EB11-1299-42D9-9E47-8326685EB570}" srcOrd="8" destOrd="0" presId="urn:microsoft.com/office/officeart/2005/8/layout/default"/>
    <dgm:cxn modelId="{30B2238E-DAC9-4A4A-9B07-E0C4C806BE65}" type="presParOf" srcId="{A25D4C01-2BE8-4322-A422-644B52B72B8F}" destId="{B8BAA220-CEE0-4665-9BBB-8930F611B55F}" srcOrd="9" destOrd="0" presId="urn:microsoft.com/office/officeart/2005/8/layout/default"/>
    <dgm:cxn modelId="{14D5746E-711D-45B6-8303-9F2CD482CB86}" type="presParOf" srcId="{A25D4C01-2BE8-4322-A422-644B52B72B8F}" destId="{D1B27F16-C938-4237-B67A-A513BB76F4A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0FF7070-A15F-4FFC-8344-A90562582CA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24D1982-6AFD-42A2-A64A-B383E0B5AE68}">
      <dgm:prSet phldrT="[Tekst]"/>
      <dgm:spPr/>
      <dgm:t>
        <a:bodyPr/>
        <a:lstStyle/>
        <a:p>
          <a:r>
            <a:rPr lang="pl-PL" dirty="0" smtClean="0"/>
            <a:t>Spotkanie dyrektora szkoły i zewnętrznego specjalisty </a:t>
          </a:r>
          <a:br>
            <a:rPr lang="pl-PL" dirty="0" smtClean="0"/>
          </a:br>
          <a:r>
            <a:rPr lang="pl-PL" dirty="0" smtClean="0"/>
            <a:t>ds. wspomagania </a:t>
          </a:r>
          <a:endParaRPr lang="pl-PL" dirty="0"/>
        </a:p>
      </dgm:t>
    </dgm:pt>
    <dgm:pt modelId="{4F76E5C8-070B-4E3F-8A38-C093BB0642CB}" type="parTrans" cxnId="{5B403386-29C3-4659-9EDB-F8D326B93024}">
      <dgm:prSet/>
      <dgm:spPr/>
      <dgm:t>
        <a:bodyPr/>
        <a:lstStyle/>
        <a:p>
          <a:endParaRPr lang="pl-PL"/>
        </a:p>
      </dgm:t>
    </dgm:pt>
    <dgm:pt modelId="{B04E433F-F32C-4B64-9517-E488CD3395BB}" type="sibTrans" cxnId="{5B403386-29C3-4659-9EDB-F8D326B93024}">
      <dgm:prSet/>
      <dgm:spPr/>
      <dgm:t>
        <a:bodyPr/>
        <a:lstStyle/>
        <a:p>
          <a:endParaRPr lang="pl-PL"/>
        </a:p>
      </dgm:t>
    </dgm:pt>
    <dgm:pt modelId="{C626CE37-6441-4830-93C5-932305E7444C}">
      <dgm:prSet phldrT="[Tekst]"/>
      <dgm:spPr/>
      <dgm:t>
        <a:bodyPr/>
        <a:lstStyle/>
        <a:p>
          <a:r>
            <a:rPr lang="pl-PL" dirty="0" smtClean="0"/>
            <a:t>Spotkanie rady pedagogicznej</a:t>
          </a:r>
          <a:br>
            <a:rPr lang="pl-PL" dirty="0" smtClean="0"/>
          </a:br>
          <a:r>
            <a:rPr lang="pl-PL" dirty="0" smtClean="0"/>
            <a:t> i zewnętrznego specjalisty ds. wspomagania </a:t>
          </a:r>
          <a:endParaRPr lang="pl-PL" dirty="0"/>
        </a:p>
      </dgm:t>
    </dgm:pt>
    <dgm:pt modelId="{8B36AAC2-8AE1-4FFD-9143-3732089D673E}" type="parTrans" cxnId="{A11B4A25-148F-4969-A196-7506BBA2B66A}">
      <dgm:prSet/>
      <dgm:spPr/>
      <dgm:t>
        <a:bodyPr/>
        <a:lstStyle/>
        <a:p>
          <a:endParaRPr lang="pl-PL"/>
        </a:p>
      </dgm:t>
    </dgm:pt>
    <dgm:pt modelId="{AB2B1D89-59B1-4E9E-9F39-EB7F35D07B7C}" type="sibTrans" cxnId="{A11B4A25-148F-4969-A196-7506BBA2B66A}">
      <dgm:prSet/>
      <dgm:spPr/>
      <dgm:t>
        <a:bodyPr/>
        <a:lstStyle/>
        <a:p>
          <a:endParaRPr lang="pl-PL"/>
        </a:p>
      </dgm:t>
    </dgm:pt>
    <dgm:pt modelId="{33336DDF-D6D2-4247-9F8F-4387C983FEF9}">
      <dgm:prSet phldrT="[Tekst]"/>
      <dgm:spPr/>
      <dgm:t>
        <a:bodyPr/>
        <a:lstStyle/>
        <a:p>
          <a:r>
            <a:rPr lang="pl-PL" dirty="0" smtClean="0"/>
            <a:t> Powołanie zespołu </a:t>
          </a:r>
          <a:br>
            <a:rPr lang="pl-PL" dirty="0" smtClean="0"/>
          </a:br>
          <a:r>
            <a:rPr lang="pl-PL" dirty="0" smtClean="0"/>
            <a:t>ds. diagnozy pracy szkoły</a:t>
          </a:r>
          <a:endParaRPr lang="pl-PL" dirty="0"/>
        </a:p>
      </dgm:t>
    </dgm:pt>
    <dgm:pt modelId="{708A50BA-9068-42C7-8AAA-80C045DD5DAE}" type="parTrans" cxnId="{EC46898C-BBE7-41E3-A37F-AEA1DFB3673A}">
      <dgm:prSet/>
      <dgm:spPr/>
      <dgm:t>
        <a:bodyPr/>
        <a:lstStyle/>
        <a:p>
          <a:endParaRPr lang="pl-PL"/>
        </a:p>
      </dgm:t>
    </dgm:pt>
    <dgm:pt modelId="{1A6E1471-62CC-4221-B2BB-D113588AAC87}" type="sibTrans" cxnId="{EC46898C-BBE7-41E3-A37F-AEA1DFB3673A}">
      <dgm:prSet/>
      <dgm:spPr/>
      <dgm:t>
        <a:bodyPr/>
        <a:lstStyle/>
        <a:p>
          <a:endParaRPr lang="pl-PL"/>
        </a:p>
      </dgm:t>
    </dgm:pt>
    <dgm:pt modelId="{502561D6-EB8F-411D-B1DB-17C2DCB05D5E}">
      <dgm:prSet phldrT="[Tekst]"/>
      <dgm:spPr/>
      <dgm:t>
        <a:bodyPr/>
        <a:lstStyle/>
        <a:p>
          <a:r>
            <a:rPr lang="pl-PL" dirty="0" smtClean="0"/>
            <a:t> Zebranie informacji </a:t>
          </a:r>
          <a:br>
            <a:rPr lang="pl-PL" dirty="0" smtClean="0"/>
          </a:br>
          <a:r>
            <a:rPr lang="pl-PL" dirty="0" smtClean="0"/>
            <a:t>o szkole z różnych źródeł</a:t>
          </a:r>
          <a:endParaRPr lang="pl-PL" dirty="0"/>
        </a:p>
      </dgm:t>
    </dgm:pt>
    <dgm:pt modelId="{1205CA9E-003F-4730-A872-4E07CCEFA399}" type="parTrans" cxnId="{E8E4069D-A9DD-4B96-8C6D-3CD28E264E74}">
      <dgm:prSet/>
      <dgm:spPr/>
      <dgm:t>
        <a:bodyPr/>
        <a:lstStyle/>
        <a:p>
          <a:endParaRPr lang="pl-PL"/>
        </a:p>
      </dgm:t>
    </dgm:pt>
    <dgm:pt modelId="{DCC6790B-A335-49B2-8455-EA6E0DE9964D}" type="sibTrans" cxnId="{E8E4069D-A9DD-4B96-8C6D-3CD28E264E74}">
      <dgm:prSet/>
      <dgm:spPr/>
      <dgm:t>
        <a:bodyPr/>
        <a:lstStyle/>
        <a:p>
          <a:endParaRPr lang="pl-PL"/>
        </a:p>
      </dgm:t>
    </dgm:pt>
    <dgm:pt modelId="{831510EF-6DA2-4DF9-AEEE-CC721BFA565B}">
      <dgm:prSet phldrT="[Tekst]"/>
      <dgm:spPr/>
      <dgm:t>
        <a:bodyPr/>
        <a:lstStyle/>
        <a:p>
          <a:r>
            <a:rPr lang="pl-PL" dirty="0" smtClean="0"/>
            <a:t>Warsztat diagnostyczny</a:t>
          </a:r>
          <a:endParaRPr lang="pl-PL" dirty="0"/>
        </a:p>
      </dgm:t>
    </dgm:pt>
    <dgm:pt modelId="{81330EE7-F440-41B6-A3D7-84D1D49A8125}" type="parTrans" cxnId="{EFCC9075-B471-426B-851F-C1EC5ADE67B9}">
      <dgm:prSet/>
      <dgm:spPr/>
      <dgm:t>
        <a:bodyPr/>
        <a:lstStyle/>
        <a:p>
          <a:endParaRPr lang="pl-PL"/>
        </a:p>
      </dgm:t>
    </dgm:pt>
    <dgm:pt modelId="{82696E76-EBC6-4450-BDB5-5CC982A374A9}" type="sibTrans" cxnId="{EFCC9075-B471-426B-851F-C1EC5ADE67B9}">
      <dgm:prSet/>
      <dgm:spPr/>
      <dgm:t>
        <a:bodyPr/>
        <a:lstStyle/>
        <a:p>
          <a:endParaRPr lang="pl-PL"/>
        </a:p>
      </dgm:t>
    </dgm:pt>
    <dgm:pt modelId="{5AB21174-65A5-4CAE-BE81-3551D82663C2}">
      <dgm:prSet phldrT="[Tekst]"/>
      <dgm:spPr/>
      <dgm:t>
        <a:bodyPr/>
        <a:lstStyle/>
        <a:p>
          <a:r>
            <a:rPr lang="pl-PL" smtClean="0"/>
            <a:t>Określenie obszaru pracy szkoły objętego wspomaganiem</a:t>
          </a:r>
          <a:endParaRPr lang="pl-PL" dirty="0"/>
        </a:p>
      </dgm:t>
    </dgm:pt>
    <dgm:pt modelId="{004DE2DE-603C-4662-8B1C-28897ACD49B1}" type="parTrans" cxnId="{0700FDAE-39F9-43D5-BE1E-FBDB8A1D464A}">
      <dgm:prSet/>
      <dgm:spPr/>
      <dgm:t>
        <a:bodyPr/>
        <a:lstStyle/>
        <a:p>
          <a:endParaRPr lang="pl-PL"/>
        </a:p>
      </dgm:t>
    </dgm:pt>
    <dgm:pt modelId="{D872D9D3-8710-4103-8E2A-5EB8F61226BD}" type="sibTrans" cxnId="{0700FDAE-39F9-43D5-BE1E-FBDB8A1D464A}">
      <dgm:prSet/>
      <dgm:spPr/>
      <dgm:t>
        <a:bodyPr/>
        <a:lstStyle/>
        <a:p>
          <a:endParaRPr lang="pl-PL"/>
        </a:p>
      </dgm:t>
    </dgm:pt>
    <dgm:pt modelId="{DD6C6566-9E50-4928-B963-E175A135373A}">
      <dgm:prSet phldrT="[Tekst]"/>
      <dgm:spPr/>
      <dgm:t>
        <a:bodyPr/>
        <a:lstStyle/>
        <a:p>
          <a:r>
            <a:rPr lang="pl-PL" dirty="0" smtClean="0"/>
            <a:t> Opracowanie raportu </a:t>
          </a:r>
          <a:br>
            <a:rPr lang="pl-PL" dirty="0" smtClean="0"/>
          </a:br>
          <a:r>
            <a:rPr lang="pl-PL" dirty="0" smtClean="0"/>
            <a:t>z przebiegu diagnozy</a:t>
          </a:r>
          <a:endParaRPr lang="pl-PL" dirty="0"/>
        </a:p>
      </dgm:t>
    </dgm:pt>
    <dgm:pt modelId="{0D4A8657-9D8F-4A1F-97FC-9A2351F8A1DA}" type="parTrans" cxnId="{37066781-BAB5-413D-A315-AD1A20905F27}">
      <dgm:prSet/>
      <dgm:spPr/>
      <dgm:t>
        <a:bodyPr/>
        <a:lstStyle/>
        <a:p>
          <a:endParaRPr lang="pl-PL"/>
        </a:p>
      </dgm:t>
    </dgm:pt>
    <dgm:pt modelId="{34E1DE13-70B1-4837-A68F-FA26D4C74D60}" type="sibTrans" cxnId="{37066781-BAB5-413D-A315-AD1A20905F27}">
      <dgm:prSet/>
      <dgm:spPr/>
      <dgm:t>
        <a:bodyPr/>
        <a:lstStyle/>
        <a:p>
          <a:endParaRPr lang="pl-PL"/>
        </a:p>
      </dgm:t>
    </dgm:pt>
    <dgm:pt modelId="{75506120-FE70-4B62-A0E6-D2CA6058472C}" type="pres">
      <dgm:prSet presAssocID="{B0FF7070-A15F-4FFC-8344-A90562582CA5}" presName="CompostProcess" presStyleCnt="0">
        <dgm:presLayoutVars>
          <dgm:dir/>
          <dgm:resizeHandles val="exact"/>
        </dgm:presLayoutVars>
      </dgm:prSet>
      <dgm:spPr/>
    </dgm:pt>
    <dgm:pt modelId="{DA38AC19-4A11-40BC-9403-510C011CEF72}" type="pres">
      <dgm:prSet presAssocID="{B0FF7070-A15F-4FFC-8344-A90562582CA5}" presName="arrow" presStyleLbl="bgShp" presStyleIdx="0" presStyleCnt="1"/>
      <dgm:spPr/>
    </dgm:pt>
    <dgm:pt modelId="{5C4EBB07-4E22-47B8-A7E9-7813711EC188}" type="pres">
      <dgm:prSet presAssocID="{B0FF7070-A15F-4FFC-8344-A90562582CA5}" presName="linearProcess" presStyleCnt="0"/>
      <dgm:spPr/>
    </dgm:pt>
    <dgm:pt modelId="{86E9B518-30E0-4401-B095-6087A54F430B}" type="pres">
      <dgm:prSet presAssocID="{724D1982-6AFD-42A2-A64A-B383E0B5AE68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18A4233-610B-4234-B551-A52452A2672E}" type="pres">
      <dgm:prSet presAssocID="{B04E433F-F32C-4B64-9517-E488CD3395BB}" presName="sibTrans" presStyleCnt="0"/>
      <dgm:spPr/>
    </dgm:pt>
    <dgm:pt modelId="{0C70EC21-1765-46CC-A3C7-3BBDA406D9F5}" type="pres">
      <dgm:prSet presAssocID="{C626CE37-6441-4830-93C5-932305E7444C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77FF459-1D55-4B37-9731-8320E2C843EE}" type="pres">
      <dgm:prSet presAssocID="{AB2B1D89-59B1-4E9E-9F39-EB7F35D07B7C}" presName="sibTrans" presStyleCnt="0"/>
      <dgm:spPr/>
    </dgm:pt>
    <dgm:pt modelId="{4D2720EA-838B-4CD1-A6CB-515FDF06D93C}" type="pres">
      <dgm:prSet presAssocID="{33336DDF-D6D2-4247-9F8F-4387C983FEF9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ED54583-AFD8-4B46-B81F-1D78549ACE5C}" type="pres">
      <dgm:prSet presAssocID="{1A6E1471-62CC-4221-B2BB-D113588AAC87}" presName="sibTrans" presStyleCnt="0"/>
      <dgm:spPr/>
    </dgm:pt>
    <dgm:pt modelId="{93DE834D-ED33-4FC0-9EE1-E226F2BD8759}" type="pres">
      <dgm:prSet presAssocID="{502561D6-EB8F-411D-B1DB-17C2DCB05D5E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A1816F8-9882-4DC4-B3B0-EDFE5DF069DA}" type="pres">
      <dgm:prSet presAssocID="{DCC6790B-A335-49B2-8455-EA6E0DE9964D}" presName="sibTrans" presStyleCnt="0"/>
      <dgm:spPr/>
    </dgm:pt>
    <dgm:pt modelId="{887F007D-49A0-4E17-8F27-D763B10549D5}" type="pres">
      <dgm:prSet presAssocID="{831510EF-6DA2-4DF9-AEEE-CC721BFA565B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D19084E-C416-4B9D-A03F-3C58138799CC}" type="pres">
      <dgm:prSet presAssocID="{82696E76-EBC6-4450-BDB5-5CC982A374A9}" presName="sibTrans" presStyleCnt="0"/>
      <dgm:spPr/>
    </dgm:pt>
    <dgm:pt modelId="{452E35DE-43F4-4493-A827-7F90D0FD362E}" type="pres">
      <dgm:prSet presAssocID="{5AB21174-65A5-4CAE-BE81-3551D82663C2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699245B-EE0E-4EFF-8618-817457EB0003}" type="pres">
      <dgm:prSet presAssocID="{D872D9D3-8710-4103-8E2A-5EB8F61226BD}" presName="sibTrans" presStyleCnt="0"/>
      <dgm:spPr/>
    </dgm:pt>
    <dgm:pt modelId="{B5E56A03-20AF-43D9-92A8-BF2C4525462B}" type="pres">
      <dgm:prSet presAssocID="{DD6C6566-9E50-4928-B963-E175A135373A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9C0F236-26C0-4586-9B8D-6A3CCCAAFE8B}" type="presOf" srcId="{502561D6-EB8F-411D-B1DB-17C2DCB05D5E}" destId="{93DE834D-ED33-4FC0-9EE1-E226F2BD8759}" srcOrd="0" destOrd="0" presId="urn:microsoft.com/office/officeart/2005/8/layout/hProcess9"/>
    <dgm:cxn modelId="{B43AE3A9-1853-4565-8CAF-42D73E2EDF3E}" type="presOf" srcId="{C626CE37-6441-4830-93C5-932305E7444C}" destId="{0C70EC21-1765-46CC-A3C7-3BBDA406D9F5}" srcOrd="0" destOrd="0" presId="urn:microsoft.com/office/officeart/2005/8/layout/hProcess9"/>
    <dgm:cxn modelId="{E8E4069D-A9DD-4B96-8C6D-3CD28E264E74}" srcId="{B0FF7070-A15F-4FFC-8344-A90562582CA5}" destId="{502561D6-EB8F-411D-B1DB-17C2DCB05D5E}" srcOrd="3" destOrd="0" parTransId="{1205CA9E-003F-4730-A872-4E07CCEFA399}" sibTransId="{DCC6790B-A335-49B2-8455-EA6E0DE9964D}"/>
    <dgm:cxn modelId="{6ECE57CD-E9F0-40AA-8945-463D0C96B30E}" type="presOf" srcId="{5AB21174-65A5-4CAE-BE81-3551D82663C2}" destId="{452E35DE-43F4-4493-A827-7F90D0FD362E}" srcOrd="0" destOrd="0" presId="urn:microsoft.com/office/officeart/2005/8/layout/hProcess9"/>
    <dgm:cxn modelId="{B88BE5E8-EB7E-408C-AF8D-76EE22AAB04F}" type="presOf" srcId="{B0FF7070-A15F-4FFC-8344-A90562582CA5}" destId="{75506120-FE70-4B62-A0E6-D2CA6058472C}" srcOrd="0" destOrd="0" presId="urn:microsoft.com/office/officeart/2005/8/layout/hProcess9"/>
    <dgm:cxn modelId="{EC46898C-BBE7-41E3-A37F-AEA1DFB3673A}" srcId="{B0FF7070-A15F-4FFC-8344-A90562582CA5}" destId="{33336DDF-D6D2-4247-9F8F-4387C983FEF9}" srcOrd="2" destOrd="0" parTransId="{708A50BA-9068-42C7-8AAA-80C045DD5DAE}" sibTransId="{1A6E1471-62CC-4221-B2BB-D113588AAC87}"/>
    <dgm:cxn modelId="{EFCC9075-B471-426B-851F-C1EC5ADE67B9}" srcId="{B0FF7070-A15F-4FFC-8344-A90562582CA5}" destId="{831510EF-6DA2-4DF9-AEEE-CC721BFA565B}" srcOrd="4" destOrd="0" parTransId="{81330EE7-F440-41B6-A3D7-84D1D49A8125}" sibTransId="{82696E76-EBC6-4450-BDB5-5CC982A374A9}"/>
    <dgm:cxn modelId="{37066781-BAB5-413D-A315-AD1A20905F27}" srcId="{B0FF7070-A15F-4FFC-8344-A90562582CA5}" destId="{DD6C6566-9E50-4928-B963-E175A135373A}" srcOrd="6" destOrd="0" parTransId="{0D4A8657-9D8F-4A1F-97FC-9A2351F8A1DA}" sibTransId="{34E1DE13-70B1-4837-A68F-FA26D4C74D60}"/>
    <dgm:cxn modelId="{01886AD8-0BA2-4245-8C8A-934B0F09F98E}" type="presOf" srcId="{DD6C6566-9E50-4928-B963-E175A135373A}" destId="{B5E56A03-20AF-43D9-92A8-BF2C4525462B}" srcOrd="0" destOrd="0" presId="urn:microsoft.com/office/officeart/2005/8/layout/hProcess9"/>
    <dgm:cxn modelId="{EB060052-FF8E-4445-9D75-607A3BCA3A87}" type="presOf" srcId="{33336DDF-D6D2-4247-9F8F-4387C983FEF9}" destId="{4D2720EA-838B-4CD1-A6CB-515FDF06D93C}" srcOrd="0" destOrd="0" presId="urn:microsoft.com/office/officeart/2005/8/layout/hProcess9"/>
    <dgm:cxn modelId="{5B403386-29C3-4659-9EDB-F8D326B93024}" srcId="{B0FF7070-A15F-4FFC-8344-A90562582CA5}" destId="{724D1982-6AFD-42A2-A64A-B383E0B5AE68}" srcOrd="0" destOrd="0" parTransId="{4F76E5C8-070B-4E3F-8A38-C093BB0642CB}" sibTransId="{B04E433F-F32C-4B64-9517-E488CD3395BB}"/>
    <dgm:cxn modelId="{A6863DDB-4CE3-46C7-AC3A-DFB389B89B5B}" type="presOf" srcId="{831510EF-6DA2-4DF9-AEEE-CC721BFA565B}" destId="{887F007D-49A0-4E17-8F27-D763B10549D5}" srcOrd="0" destOrd="0" presId="urn:microsoft.com/office/officeart/2005/8/layout/hProcess9"/>
    <dgm:cxn modelId="{8461F0EE-52E9-4EF5-A8FD-0FEC197F5942}" type="presOf" srcId="{724D1982-6AFD-42A2-A64A-B383E0B5AE68}" destId="{86E9B518-30E0-4401-B095-6087A54F430B}" srcOrd="0" destOrd="0" presId="urn:microsoft.com/office/officeart/2005/8/layout/hProcess9"/>
    <dgm:cxn modelId="{A11B4A25-148F-4969-A196-7506BBA2B66A}" srcId="{B0FF7070-A15F-4FFC-8344-A90562582CA5}" destId="{C626CE37-6441-4830-93C5-932305E7444C}" srcOrd="1" destOrd="0" parTransId="{8B36AAC2-8AE1-4FFD-9143-3732089D673E}" sibTransId="{AB2B1D89-59B1-4E9E-9F39-EB7F35D07B7C}"/>
    <dgm:cxn modelId="{0700FDAE-39F9-43D5-BE1E-FBDB8A1D464A}" srcId="{B0FF7070-A15F-4FFC-8344-A90562582CA5}" destId="{5AB21174-65A5-4CAE-BE81-3551D82663C2}" srcOrd="5" destOrd="0" parTransId="{004DE2DE-603C-4662-8B1C-28897ACD49B1}" sibTransId="{D872D9D3-8710-4103-8E2A-5EB8F61226BD}"/>
    <dgm:cxn modelId="{4E54CD6F-69BE-46C7-82FB-EB90B315D0AB}" type="presParOf" srcId="{75506120-FE70-4B62-A0E6-D2CA6058472C}" destId="{DA38AC19-4A11-40BC-9403-510C011CEF72}" srcOrd="0" destOrd="0" presId="urn:microsoft.com/office/officeart/2005/8/layout/hProcess9"/>
    <dgm:cxn modelId="{1E8C931C-DB0A-49E8-8687-C6C5EDD84EFA}" type="presParOf" srcId="{75506120-FE70-4B62-A0E6-D2CA6058472C}" destId="{5C4EBB07-4E22-47B8-A7E9-7813711EC188}" srcOrd="1" destOrd="0" presId="urn:microsoft.com/office/officeart/2005/8/layout/hProcess9"/>
    <dgm:cxn modelId="{B30F9035-7BB3-4C6C-B132-82021A63A071}" type="presParOf" srcId="{5C4EBB07-4E22-47B8-A7E9-7813711EC188}" destId="{86E9B518-30E0-4401-B095-6087A54F430B}" srcOrd="0" destOrd="0" presId="urn:microsoft.com/office/officeart/2005/8/layout/hProcess9"/>
    <dgm:cxn modelId="{8E75DECD-4FCA-40F9-A62C-7696AE9A80CA}" type="presParOf" srcId="{5C4EBB07-4E22-47B8-A7E9-7813711EC188}" destId="{F18A4233-610B-4234-B551-A52452A2672E}" srcOrd="1" destOrd="0" presId="urn:microsoft.com/office/officeart/2005/8/layout/hProcess9"/>
    <dgm:cxn modelId="{BF222153-BA4A-4AB5-B8FE-E1CC4BDD6683}" type="presParOf" srcId="{5C4EBB07-4E22-47B8-A7E9-7813711EC188}" destId="{0C70EC21-1765-46CC-A3C7-3BBDA406D9F5}" srcOrd="2" destOrd="0" presId="urn:microsoft.com/office/officeart/2005/8/layout/hProcess9"/>
    <dgm:cxn modelId="{5CAE32A6-52E7-40C1-8885-3F7DAB32BE74}" type="presParOf" srcId="{5C4EBB07-4E22-47B8-A7E9-7813711EC188}" destId="{177FF459-1D55-4B37-9731-8320E2C843EE}" srcOrd="3" destOrd="0" presId="urn:microsoft.com/office/officeart/2005/8/layout/hProcess9"/>
    <dgm:cxn modelId="{26757C4F-C64E-49FE-8F18-C5011A7E2230}" type="presParOf" srcId="{5C4EBB07-4E22-47B8-A7E9-7813711EC188}" destId="{4D2720EA-838B-4CD1-A6CB-515FDF06D93C}" srcOrd="4" destOrd="0" presId="urn:microsoft.com/office/officeart/2005/8/layout/hProcess9"/>
    <dgm:cxn modelId="{B14D7128-93D0-4892-83F5-2AD71BA60EBE}" type="presParOf" srcId="{5C4EBB07-4E22-47B8-A7E9-7813711EC188}" destId="{0ED54583-AFD8-4B46-B81F-1D78549ACE5C}" srcOrd="5" destOrd="0" presId="urn:microsoft.com/office/officeart/2005/8/layout/hProcess9"/>
    <dgm:cxn modelId="{13BCE2DE-FB13-446D-8633-8085A73340AA}" type="presParOf" srcId="{5C4EBB07-4E22-47B8-A7E9-7813711EC188}" destId="{93DE834D-ED33-4FC0-9EE1-E226F2BD8759}" srcOrd="6" destOrd="0" presId="urn:microsoft.com/office/officeart/2005/8/layout/hProcess9"/>
    <dgm:cxn modelId="{2F7D826B-6157-466E-B226-3294CD81C6D3}" type="presParOf" srcId="{5C4EBB07-4E22-47B8-A7E9-7813711EC188}" destId="{3A1816F8-9882-4DC4-B3B0-EDFE5DF069DA}" srcOrd="7" destOrd="0" presId="urn:microsoft.com/office/officeart/2005/8/layout/hProcess9"/>
    <dgm:cxn modelId="{FC45AB56-D4B6-4577-A6D4-DADCCF56A996}" type="presParOf" srcId="{5C4EBB07-4E22-47B8-A7E9-7813711EC188}" destId="{887F007D-49A0-4E17-8F27-D763B10549D5}" srcOrd="8" destOrd="0" presId="urn:microsoft.com/office/officeart/2005/8/layout/hProcess9"/>
    <dgm:cxn modelId="{AA45B816-6E0E-4E6B-9794-F9B4532FD04A}" type="presParOf" srcId="{5C4EBB07-4E22-47B8-A7E9-7813711EC188}" destId="{1D19084E-C416-4B9D-A03F-3C58138799CC}" srcOrd="9" destOrd="0" presId="urn:microsoft.com/office/officeart/2005/8/layout/hProcess9"/>
    <dgm:cxn modelId="{0C572D64-4D4A-4529-BFDB-7A59FB01390D}" type="presParOf" srcId="{5C4EBB07-4E22-47B8-A7E9-7813711EC188}" destId="{452E35DE-43F4-4493-A827-7F90D0FD362E}" srcOrd="10" destOrd="0" presId="urn:microsoft.com/office/officeart/2005/8/layout/hProcess9"/>
    <dgm:cxn modelId="{D3F131A2-1768-418D-BE35-ED48A26F6CD1}" type="presParOf" srcId="{5C4EBB07-4E22-47B8-A7E9-7813711EC188}" destId="{F699245B-EE0E-4EFF-8618-817457EB0003}" srcOrd="11" destOrd="0" presId="urn:microsoft.com/office/officeart/2005/8/layout/hProcess9"/>
    <dgm:cxn modelId="{BF149E27-8A41-4024-83FC-03557EA9F1BE}" type="presParOf" srcId="{5C4EBB07-4E22-47B8-A7E9-7813711EC188}" destId="{B5E56A03-20AF-43D9-92A8-BF2C4525462B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4518F6-B233-4E85-B94C-921D50A35E4E}">
      <dsp:nvSpPr>
        <dsp:cNvPr id="0" name=""/>
        <dsp:cNvSpPr/>
      </dsp:nvSpPr>
      <dsp:spPr>
        <a:xfrm>
          <a:off x="1406" y="947817"/>
          <a:ext cx="1767294" cy="99835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Krok 1</a:t>
          </a:r>
          <a:br>
            <a:rPr lang="pl-PL" sz="1500" kern="1200" dirty="0" smtClean="0"/>
          </a:br>
          <a:r>
            <a:rPr lang="pl-PL" sz="1500" kern="1200" dirty="0" smtClean="0"/>
            <a:t>Poznanie sytuacji</a:t>
          </a:r>
          <a:endParaRPr lang="pl-PL" sz="1500" kern="1200" dirty="0"/>
        </a:p>
      </dsp:txBody>
      <dsp:txXfrm>
        <a:off x="1406" y="947817"/>
        <a:ext cx="1767294" cy="665572"/>
      </dsp:txXfrm>
    </dsp:sp>
    <dsp:sp modelId="{634494F5-7BE6-46FC-AFFE-58A9D4645281}">
      <dsp:nvSpPr>
        <dsp:cNvPr id="0" name=""/>
        <dsp:cNvSpPr/>
      </dsp:nvSpPr>
      <dsp:spPr>
        <a:xfrm>
          <a:off x="363382" y="1613390"/>
          <a:ext cx="1767294" cy="1118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Jak jest?</a:t>
          </a:r>
          <a:endParaRPr lang="pl-PL" sz="1500" kern="1200" dirty="0"/>
        </a:p>
      </dsp:txBody>
      <dsp:txXfrm>
        <a:off x="396151" y="1646159"/>
        <a:ext cx="1701756" cy="1053274"/>
      </dsp:txXfrm>
    </dsp:sp>
    <dsp:sp modelId="{C5D029B9-C12A-46D2-829D-333E9A2FB053}">
      <dsp:nvSpPr>
        <dsp:cNvPr id="0" name=""/>
        <dsp:cNvSpPr/>
      </dsp:nvSpPr>
      <dsp:spPr>
        <a:xfrm>
          <a:off x="2036615" y="1060601"/>
          <a:ext cx="567980" cy="440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/>
        </a:p>
      </dsp:txBody>
      <dsp:txXfrm>
        <a:off x="2036615" y="1148602"/>
        <a:ext cx="435979" cy="264003"/>
      </dsp:txXfrm>
    </dsp:sp>
    <dsp:sp modelId="{7A6ECFD1-ACD2-466E-B84C-1C1AFE1B5B88}">
      <dsp:nvSpPr>
        <dsp:cNvPr id="0" name=""/>
        <dsp:cNvSpPr/>
      </dsp:nvSpPr>
      <dsp:spPr>
        <a:xfrm>
          <a:off x="2840362" y="947817"/>
          <a:ext cx="1767294" cy="99835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Krok 2</a:t>
          </a:r>
          <a:br>
            <a:rPr lang="pl-PL" sz="1500" kern="1200" dirty="0" smtClean="0"/>
          </a:br>
          <a:r>
            <a:rPr lang="pl-PL" sz="1500" kern="1200" dirty="0" smtClean="0"/>
            <a:t>Określenie celu</a:t>
          </a:r>
          <a:endParaRPr lang="pl-PL" sz="1500" kern="1200" dirty="0"/>
        </a:p>
      </dsp:txBody>
      <dsp:txXfrm>
        <a:off x="2840362" y="947817"/>
        <a:ext cx="1767294" cy="665572"/>
      </dsp:txXfrm>
    </dsp:sp>
    <dsp:sp modelId="{10739BFE-49B2-4CCD-946E-FA9A75147F70}">
      <dsp:nvSpPr>
        <dsp:cNvPr id="0" name=""/>
        <dsp:cNvSpPr/>
      </dsp:nvSpPr>
      <dsp:spPr>
        <a:xfrm>
          <a:off x="3202338" y="1613390"/>
          <a:ext cx="1767294" cy="1118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Jak chcemy, żeby było? </a:t>
          </a:r>
          <a:endParaRPr lang="pl-PL" sz="1500" kern="1200" dirty="0"/>
        </a:p>
      </dsp:txBody>
      <dsp:txXfrm>
        <a:off x="3235107" y="1646159"/>
        <a:ext cx="1701756" cy="1053274"/>
      </dsp:txXfrm>
    </dsp:sp>
    <dsp:sp modelId="{00BF8A87-86F5-42C4-B1CF-9A00A4842E70}">
      <dsp:nvSpPr>
        <dsp:cNvPr id="0" name=""/>
        <dsp:cNvSpPr/>
      </dsp:nvSpPr>
      <dsp:spPr>
        <a:xfrm>
          <a:off x="4875571" y="1060601"/>
          <a:ext cx="567980" cy="440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/>
        </a:p>
      </dsp:txBody>
      <dsp:txXfrm>
        <a:off x="4875571" y="1148602"/>
        <a:ext cx="435979" cy="264003"/>
      </dsp:txXfrm>
    </dsp:sp>
    <dsp:sp modelId="{A176F703-7F67-44DC-9C4B-6DE979715BC9}">
      <dsp:nvSpPr>
        <dsp:cNvPr id="0" name=""/>
        <dsp:cNvSpPr/>
      </dsp:nvSpPr>
      <dsp:spPr>
        <a:xfrm>
          <a:off x="5679317" y="947817"/>
          <a:ext cx="1767294" cy="99835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Krok 3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Szukanie przyczyn</a:t>
          </a:r>
          <a:endParaRPr lang="pl-PL" sz="1500" kern="1200" dirty="0"/>
        </a:p>
      </dsp:txBody>
      <dsp:txXfrm>
        <a:off x="5679317" y="947817"/>
        <a:ext cx="1767294" cy="665572"/>
      </dsp:txXfrm>
    </dsp:sp>
    <dsp:sp modelId="{637C5630-6D53-4D44-8CB1-F891858290CC}">
      <dsp:nvSpPr>
        <dsp:cNvPr id="0" name=""/>
        <dsp:cNvSpPr/>
      </dsp:nvSpPr>
      <dsp:spPr>
        <a:xfrm>
          <a:off x="6041293" y="1613390"/>
          <a:ext cx="1767294" cy="1118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Co powoduje, że nie mamy stanu docelowego?</a:t>
          </a:r>
          <a:endParaRPr lang="pl-PL" sz="1500" kern="1200" dirty="0"/>
        </a:p>
      </dsp:txBody>
      <dsp:txXfrm>
        <a:off x="6074062" y="1646159"/>
        <a:ext cx="1701756" cy="1053274"/>
      </dsp:txXfrm>
    </dsp:sp>
    <dsp:sp modelId="{7E4004E2-D366-4332-AAF9-37F15BE7DF0B}">
      <dsp:nvSpPr>
        <dsp:cNvPr id="0" name=""/>
        <dsp:cNvSpPr/>
      </dsp:nvSpPr>
      <dsp:spPr>
        <a:xfrm>
          <a:off x="7714527" y="1060601"/>
          <a:ext cx="567980" cy="440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/>
        </a:p>
      </dsp:txBody>
      <dsp:txXfrm>
        <a:off x="7714527" y="1148602"/>
        <a:ext cx="435979" cy="264003"/>
      </dsp:txXfrm>
    </dsp:sp>
    <dsp:sp modelId="{44467184-CAEF-4C78-A2E5-2AE9041F4136}">
      <dsp:nvSpPr>
        <dsp:cNvPr id="0" name=""/>
        <dsp:cNvSpPr/>
      </dsp:nvSpPr>
      <dsp:spPr>
        <a:xfrm>
          <a:off x="8518273" y="947817"/>
          <a:ext cx="1767294" cy="99835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Krok 4</a:t>
          </a:r>
          <a:br>
            <a:rPr lang="pl-PL" sz="1500" kern="1200" dirty="0" smtClean="0"/>
          </a:br>
          <a:r>
            <a:rPr lang="pl-PL" sz="1500" kern="1200" dirty="0" smtClean="0"/>
            <a:t>Zdefiniowanie luki</a:t>
          </a:r>
          <a:endParaRPr lang="pl-PL" sz="1500" kern="1200" dirty="0"/>
        </a:p>
      </dsp:txBody>
      <dsp:txXfrm>
        <a:off x="8518273" y="947817"/>
        <a:ext cx="1767294" cy="665572"/>
      </dsp:txXfrm>
    </dsp:sp>
    <dsp:sp modelId="{665C80B3-8C88-4C28-A382-8C0B16A04F4C}">
      <dsp:nvSpPr>
        <dsp:cNvPr id="0" name=""/>
        <dsp:cNvSpPr/>
      </dsp:nvSpPr>
      <dsp:spPr>
        <a:xfrm>
          <a:off x="8880249" y="1613390"/>
          <a:ext cx="1767294" cy="1118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Jaki obszar objąć wspomaganiem, aby osiągnąć stan docelowy?</a:t>
          </a:r>
          <a:endParaRPr lang="pl-PL" sz="1500" kern="1200" dirty="0"/>
        </a:p>
      </dsp:txBody>
      <dsp:txXfrm>
        <a:off x="8913018" y="1646159"/>
        <a:ext cx="1701756" cy="10532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F81238-9D6A-418C-9ED1-DE966FF6719E}">
      <dsp:nvSpPr>
        <dsp:cNvPr id="0" name=""/>
        <dsp:cNvSpPr/>
      </dsp:nvSpPr>
      <dsp:spPr>
        <a:xfrm>
          <a:off x="2870948" y="1428062"/>
          <a:ext cx="3127681" cy="2692564"/>
        </a:xfrm>
        <a:prstGeom prst="gear9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Dyrektor szkoły – lider zmian</a:t>
          </a:r>
          <a:endParaRPr lang="pl-PL" sz="2400" kern="1200" dirty="0"/>
        </a:p>
      </dsp:txBody>
      <dsp:txXfrm>
        <a:off x="3467231" y="2058782"/>
        <a:ext cx="1935115" cy="1384034"/>
      </dsp:txXfrm>
    </dsp:sp>
    <dsp:sp modelId="{9B8EF77B-1679-414A-85FA-16D60669159B}">
      <dsp:nvSpPr>
        <dsp:cNvPr id="0" name=""/>
        <dsp:cNvSpPr/>
      </dsp:nvSpPr>
      <dsp:spPr>
        <a:xfrm>
          <a:off x="1077238" y="838579"/>
          <a:ext cx="2202683" cy="1936516"/>
        </a:xfrm>
        <a:prstGeom prst="gear6">
          <a:avLst/>
        </a:prstGeom>
        <a:solidFill>
          <a:schemeClr val="accent4">
            <a:hueOff val="5197847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Wszyscy nauczyciele, lub zespół ds. diagnozy</a:t>
          </a:r>
          <a:endParaRPr lang="pl-PL" sz="1600" kern="1200" dirty="0"/>
        </a:p>
      </dsp:txBody>
      <dsp:txXfrm>
        <a:off x="1603452" y="1329049"/>
        <a:ext cx="1150255" cy="955576"/>
      </dsp:txXfrm>
    </dsp:sp>
    <dsp:sp modelId="{2DE9D8FF-AE21-4D64-B4DD-C3006A54F73F}">
      <dsp:nvSpPr>
        <dsp:cNvPr id="0" name=""/>
        <dsp:cNvSpPr/>
      </dsp:nvSpPr>
      <dsp:spPr>
        <a:xfrm rot="20700000">
          <a:off x="2819701" y="69218"/>
          <a:ext cx="1924465" cy="1675315"/>
        </a:xfrm>
        <a:prstGeom prst="gear6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 Zewnętrzny specjalista-wsparcie</a:t>
          </a:r>
          <a:endParaRPr lang="pl-PL" sz="1600" kern="1200" dirty="0"/>
        </a:p>
      </dsp:txBody>
      <dsp:txXfrm rot="-20700000">
        <a:off x="3256570" y="421886"/>
        <a:ext cx="1050726" cy="969979"/>
      </dsp:txXfrm>
    </dsp:sp>
    <dsp:sp modelId="{34AAAA2B-904F-400E-BAAC-D7E90B59A7DD}">
      <dsp:nvSpPr>
        <dsp:cNvPr id="0" name=""/>
        <dsp:cNvSpPr/>
      </dsp:nvSpPr>
      <dsp:spPr>
        <a:xfrm>
          <a:off x="3672114" y="1247384"/>
          <a:ext cx="2873242" cy="2873242"/>
        </a:xfrm>
        <a:prstGeom prst="circularArrow">
          <a:avLst>
            <a:gd name="adj1" fmla="val 4688"/>
            <a:gd name="adj2" fmla="val 299029"/>
            <a:gd name="adj3" fmla="val 2513513"/>
            <a:gd name="adj4" fmla="val 15867002"/>
            <a:gd name="adj5" fmla="val 546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EEF96F-8C44-4FFC-96B0-8172EAF1C153}">
      <dsp:nvSpPr>
        <dsp:cNvPr id="0" name=""/>
        <dsp:cNvSpPr/>
      </dsp:nvSpPr>
      <dsp:spPr>
        <a:xfrm>
          <a:off x="946154" y="648129"/>
          <a:ext cx="2087590" cy="208759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4">
            <a:hueOff val="5197847"/>
            <a:satOff val="-23984"/>
            <a:lumOff val="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67CFEA-5E65-4801-8A66-B135E83C73EF}">
      <dsp:nvSpPr>
        <dsp:cNvPr id="0" name=""/>
        <dsp:cNvSpPr/>
      </dsp:nvSpPr>
      <dsp:spPr>
        <a:xfrm rot="1295146">
          <a:off x="2445490" y="-54890"/>
          <a:ext cx="2250842" cy="225084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EBA0C-639C-40B0-AE11-56F10C5F9819}">
      <dsp:nvSpPr>
        <dsp:cNvPr id="0" name=""/>
        <dsp:cNvSpPr/>
      </dsp:nvSpPr>
      <dsp:spPr>
        <a:xfrm rot="16200000">
          <a:off x="-1007040" y="1010526"/>
          <a:ext cx="3244242" cy="1223189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719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otwartości na nowy sposób pracy,</a:t>
          </a:r>
          <a:endParaRPr lang="pl-PL" sz="1200" kern="1200" dirty="0"/>
        </a:p>
      </dsp:txBody>
      <dsp:txXfrm rot="5400000">
        <a:off x="3486" y="648848"/>
        <a:ext cx="1223189" cy="1946546"/>
      </dsp:txXfrm>
    </dsp:sp>
    <dsp:sp modelId="{1ADD18AC-F991-48F6-BBFE-91780541704C}">
      <dsp:nvSpPr>
        <dsp:cNvPr id="0" name=""/>
        <dsp:cNvSpPr/>
      </dsp:nvSpPr>
      <dsp:spPr>
        <a:xfrm rot="16200000">
          <a:off x="307887" y="1010526"/>
          <a:ext cx="3244242" cy="1223189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719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uświadomieniu potrzeb rozwojowych szkoły</a:t>
          </a:r>
          <a:br>
            <a:rPr lang="pl-PL" sz="1200" kern="1200" dirty="0" smtClean="0"/>
          </a:br>
          <a:r>
            <a:rPr lang="pl-PL" sz="1200" kern="1200" dirty="0" smtClean="0"/>
            <a:t> i sposobów pracy nauczycieli, </a:t>
          </a:r>
          <a:endParaRPr lang="pl-PL" sz="1200" kern="1200" dirty="0"/>
        </a:p>
      </dsp:txBody>
      <dsp:txXfrm rot="5400000">
        <a:off x="1318413" y="648848"/>
        <a:ext cx="1223189" cy="1946546"/>
      </dsp:txXfrm>
    </dsp:sp>
    <dsp:sp modelId="{346F3643-896E-4817-8659-C956983848EE}">
      <dsp:nvSpPr>
        <dsp:cNvPr id="0" name=""/>
        <dsp:cNvSpPr/>
      </dsp:nvSpPr>
      <dsp:spPr>
        <a:xfrm rot="16200000">
          <a:off x="1622815" y="1010526"/>
          <a:ext cx="3244242" cy="1223189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719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 racjonalnym</a:t>
          </a:r>
          <a:br>
            <a:rPr lang="pl-PL" sz="1200" kern="1200" dirty="0" smtClean="0"/>
          </a:br>
          <a:r>
            <a:rPr lang="pl-PL" sz="1200" kern="1200" dirty="0" smtClean="0"/>
            <a:t> i ukierunkowanym na realizację celu doborze osób </a:t>
          </a:r>
          <a:br>
            <a:rPr lang="pl-PL" sz="1200" kern="1200" dirty="0" smtClean="0"/>
          </a:br>
          <a:r>
            <a:rPr lang="pl-PL" sz="1200" kern="1200" dirty="0" smtClean="0"/>
            <a:t>do udziału w dalszych działaniach,</a:t>
          </a:r>
          <a:endParaRPr lang="pl-PL" sz="1200" kern="1200" dirty="0"/>
        </a:p>
      </dsp:txBody>
      <dsp:txXfrm rot="5400000">
        <a:off x="2633341" y="648848"/>
        <a:ext cx="1223189" cy="1946546"/>
      </dsp:txXfrm>
    </dsp:sp>
    <dsp:sp modelId="{A8DD3B7A-002E-468D-8C09-243423BB79AE}">
      <dsp:nvSpPr>
        <dsp:cNvPr id="0" name=""/>
        <dsp:cNvSpPr/>
      </dsp:nvSpPr>
      <dsp:spPr>
        <a:xfrm rot="16200000">
          <a:off x="2937744" y="1010526"/>
          <a:ext cx="3244242" cy="1223189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719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zaangażowaniu w przebieg dalszych działań diagnostycznych, </a:t>
          </a:r>
          <a:endParaRPr lang="pl-PL" sz="1200" kern="1200" dirty="0"/>
        </a:p>
      </dsp:txBody>
      <dsp:txXfrm rot="5400000">
        <a:off x="3948270" y="648848"/>
        <a:ext cx="1223189" cy="1946546"/>
      </dsp:txXfrm>
    </dsp:sp>
    <dsp:sp modelId="{82B8CAF2-C006-4ABD-947F-AF396D676186}">
      <dsp:nvSpPr>
        <dsp:cNvPr id="0" name=""/>
        <dsp:cNvSpPr/>
      </dsp:nvSpPr>
      <dsp:spPr>
        <a:xfrm rot="16200000">
          <a:off x="4256158" y="1010526"/>
          <a:ext cx="3244242" cy="1223189"/>
        </a:xfrm>
        <a:prstGeom prst="flowChartManualOperati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719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 gotowości do dalszej współpracy ze specjalistą ds. wspomagania </a:t>
          </a:r>
          <a:br>
            <a:rPr lang="pl-PL" sz="1200" kern="1200" dirty="0" smtClean="0"/>
          </a:br>
          <a:r>
            <a:rPr lang="pl-PL" sz="1200" kern="1200" dirty="0" smtClean="0"/>
            <a:t>i wspierania go </a:t>
          </a:r>
          <a:br>
            <a:rPr lang="pl-PL" sz="1200" kern="1200" dirty="0" smtClean="0"/>
          </a:br>
          <a:r>
            <a:rPr lang="pl-PL" sz="1200" kern="1200" dirty="0" smtClean="0"/>
            <a:t>w kontaktach</a:t>
          </a:r>
          <a:br>
            <a:rPr lang="pl-PL" sz="1200" kern="1200" dirty="0" smtClean="0"/>
          </a:br>
          <a:r>
            <a:rPr lang="pl-PL" sz="1200" kern="1200" dirty="0" smtClean="0"/>
            <a:t> z radą pedagogiczną.</a:t>
          </a:r>
          <a:endParaRPr lang="pl-PL" sz="1200" kern="1200" dirty="0"/>
        </a:p>
      </dsp:txBody>
      <dsp:txXfrm rot="5400000">
        <a:off x="5266684" y="648848"/>
        <a:ext cx="1223189" cy="19465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7C23B-71DD-4032-8271-4A545699CFFA}">
      <dsp:nvSpPr>
        <dsp:cNvPr id="0" name=""/>
        <dsp:cNvSpPr/>
      </dsp:nvSpPr>
      <dsp:spPr>
        <a:xfrm>
          <a:off x="0" y="675434"/>
          <a:ext cx="2102458" cy="12614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Budowanie relacji</a:t>
          </a:r>
          <a:endParaRPr lang="pl-PL" sz="2500" kern="1200" dirty="0"/>
        </a:p>
      </dsp:txBody>
      <dsp:txXfrm>
        <a:off x="0" y="675434"/>
        <a:ext cx="2102458" cy="1261475"/>
      </dsp:txXfrm>
    </dsp:sp>
    <dsp:sp modelId="{B6F36097-F3AC-4C46-9654-BCDFD98F0068}">
      <dsp:nvSpPr>
        <dsp:cNvPr id="0" name=""/>
        <dsp:cNvSpPr/>
      </dsp:nvSpPr>
      <dsp:spPr>
        <a:xfrm>
          <a:off x="2312704" y="675434"/>
          <a:ext cx="2102458" cy="1261475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Przekazanie informacji</a:t>
          </a:r>
          <a:endParaRPr lang="pl-PL" sz="2500" kern="1200" dirty="0"/>
        </a:p>
      </dsp:txBody>
      <dsp:txXfrm>
        <a:off x="2312704" y="675434"/>
        <a:ext cx="2102458" cy="1261475"/>
      </dsp:txXfrm>
    </dsp:sp>
    <dsp:sp modelId="{88D69121-E7E9-4EDF-BD40-3A12DE2EE079}">
      <dsp:nvSpPr>
        <dsp:cNvPr id="0" name=""/>
        <dsp:cNvSpPr/>
      </dsp:nvSpPr>
      <dsp:spPr>
        <a:xfrm>
          <a:off x="4625409" y="675434"/>
          <a:ext cx="2102458" cy="1261475"/>
        </a:xfrm>
        <a:prstGeom prst="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Określenie zasad współpracy</a:t>
          </a:r>
          <a:endParaRPr lang="pl-PL" sz="2500" kern="1200" dirty="0"/>
        </a:p>
      </dsp:txBody>
      <dsp:txXfrm>
        <a:off x="4625409" y="675434"/>
        <a:ext cx="2102458" cy="1261475"/>
      </dsp:txXfrm>
    </dsp:sp>
    <dsp:sp modelId="{FB612533-B356-4CF6-A9C7-5E50E5950EF6}">
      <dsp:nvSpPr>
        <dsp:cNvPr id="0" name=""/>
        <dsp:cNvSpPr/>
      </dsp:nvSpPr>
      <dsp:spPr>
        <a:xfrm>
          <a:off x="0" y="2147155"/>
          <a:ext cx="2102458" cy="1261475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Wstępny wywiad na </a:t>
          </a:r>
          <a:br>
            <a:rPr lang="pl-PL" sz="2500" kern="1200" dirty="0" smtClean="0"/>
          </a:br>
          <a:r>
            <a:rPr lang="pl-PL" sz="2500" kern="1200" dirty="0" smtClean="0"/>
            <a:t>temat szkoły</a:t>
          </a:r>
          <a:endParaRPr lang="pl-PL" sz="2500" kern="1200" dirty="0"/>
        </a:p>
      </dsp:txBody>
      <dsp:txXfrm>
        <a:off x="0" y="2147155"/>
        <a:ext cx="2102458" cy="1261475"/>
      </dsp:txXfrm>
    </dsp:sp>
    <dsp:sp modelId="{F3B4EB11-1299-42D9-9E47-8326685EB570}">
      <dsp:nvSpPr>
        <dsp:cNvPr id="0" name=""/>
        <dsp:cNvSpPr/>
      </dsp:nvSpPr>
      <dsp:spPr>
        <a:xfrm>
          <a:off x="2312704" y="2147155"/>
          <a:ext cx="2102458" cy="1261475"/>
        </a:xfrm>
        <a:prstGeom prst="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Ustalenie planu współpracy</a:t>
          </a:r>
          <a:endParaRPr lang="pl-PL" sz="2500" kern="1200" dirty="0"/>
        </a:p>
      </dsp:txBody>
      <dsp:txXfrm>
        <a:off x="2312704" y="2147155"/>
        <a:ext cx="2102458" cy="1261475"/>
      </dsp:txXfrm>
    </dsp:sp>
    <dsp:sp modelId="{D1B27F16-C938-4237-B67A-A513BB76F4A0}">
      <dsp:nvSpPr>
        <dsp:cNvPr id="0" name=""/>
        <dsp:cNvSpPr/>
      </dsp:nvSpPr>
      <dsp:spPr>
        <a:xfrm>
          <a:off x="4625409" y="2147155"/>
          <a:ext cx="2102458" cy="1261475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Zawarcie kontraktu</a:t>
          </a:r>
          <a:endParaRPr lang="pl-PL" sz="2500" kern="1200" dirty="0"/>
        </a:p>
      </dsp:txBody>
      <dsp:txXfrm>
        <a:off x="4625409" y="2147155"/>
        <a:ext cx="2102458" cy="12614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38AC19-4A11-40BC-9403-510C011CEF72}">
      <dsp:nvSpPr>
        <dsp:cNvPr id="0" name=""/>
        <dsp:cNvSpPr/>
      </dsp:nvSpPr>
      <dsp:spPr>
        <a:xfrm>
          <a:off x="757198" y="0"/>
          <a:ext cx="8581581" cy="450035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E9B518-30E0-4401-B095-6087A54F430B}">
      <dsp:nvSpPr>
        <dsp:cNvPr id="0" name=""/>
        <dsp:cNvSpPr/>
      </dsp:nvSpPr>
      <dsp:spPr>
        <a:xfrm>
          <a:off x="862" y="1350105"/>
          <a:ext cx="1382774" cy="1800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Spotkanie dyrektora szkoły i zewnętrznego specjalisty </a:t>
          </a:r>
          <a:br>
            <a:rPr lang="pl-PL" sz="1400" kern="1200" dirty="0" smtClean="0"/>
          </a:br>
          <a:r>
            <a:rPr lang="pl-PL" sz="1400" kern="1200" dirty="0" smtClean="0"/>
            <a:t>ds. wspomagania </a:t>
          </a:r>
          <a:endParaRPr lang="pl-PL" sz="1400" kern="1200" dirty="0"/>
        </a:p>
      </dsp:txBody>
      <dsp:txXfrm>
        <a:off x="68363" y="1417606"/>
        <a:ext cx="1247772" cy="1665138"/>
      </dsp:txXfrm>
    </dsp:sp>
    <dsp:sp modelId="{0C70EC21-1765-46CC-A3C7-3BBDA406D9F5}">
      <dsp:nvSpPr>
        <dsp:cNvPr id="0" name=""/>
        <dsp:cNvSpPr/>
      </dsp:nvSpPr>
      <dsp:spPr>
        <a:xfrm>
          <a:off x="1452775" y="1350105"/>
          <a:ext cx="1382774" cy="1800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Spotkanie rady pedagogicznej</a:t>
          </a:r>
          <a:br>
            <a:rPr lang="pl-PL" sz="1400" kern="1200" dirty="0" smtClean="0"/>
          </a:br>
          <a:r>
            <a:rPr lang="pl-PL" sz="1400" kern="1200" dirty="0" smtClean="0"/>
            <a:t> i zewnętrznego specjalisty ds. wspomagania </a:t>
          </a:r>
          <a:endParaRPr lang="pl-PL" sz="1400" kern="1200" dirty="0"/>
        </a:p>
      </dsp:txBody>
      <dsp:txXfrm>
        <a:off x="1520276" y="1417606"/>
        <a:ext cx="1247772" cy="1665138"/>
      </dsp:txXfrm>
    </dsp:sp>
    <dsp:sp modelId="{4D2720EA-838B-4CD1-A6CB-515FDF06D93C}">
      <dsp:nvSpPr>
        <dsp:cNvPr id="0" name=""/>
        <dsp:cNvSpPr/>
      </dsp:nvSpPr>
      <dsp:spPr>
        <a:xfrm>
          <a:off x="2904688" y="1350105"/>
          <a:ext cx="1382774" cy="1800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 Powołanie zespołu </a:t>
          </a:r>
          <a:br>
            <a:rPr lang="pl-PL" sz="1400" kern="1200" dirty="0" smtClean="0"/>
          </a:br>
          <a:r>
            <a:rPr lang="pl-PL" sz="1400" kern="1200" dirty="0" smtClean="0"/>
            <a:t>ds. diagnozy pracy szkoły</a:t>
          </a:r>
          <a:endParaRPr lang="pl-PL" sz="1400" kern="1200" dirty="0"/>
        </a:p>
      </dsp:txBody>
      <dsp:txXfrm>
        <a:off x="2972189" y="1417606"/>
        <a:ext cx="1247772" cy="1665138"/>
      </dsp:txXfrm>
    </dsp:sp>
    <dsp:sp modelId="{93DE834D-ED33-4FC0-9EE1-E226F2BD8759}">
      <dsp:nvSpPr>
        <dsp:cNvPr id="0" name=""/>
        <dsp:cNvSpPr/>
      </dsp:nvSpPr>
      <dsp:spPr>
        <a:xfrm>
          <a:off x="4356601" y="1350105"/>
          <a:ext cx="1382774" cy="1800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 Zebranie informacji </a:t>
          </a:r>
          <a:br>
            <a:rPr lang="pl-PL" sz="1400" kern="1200" dirty="0" smtClean="0"/>
          </a:br>
          <a:r>
            <a:rPr lang="pl-PL" sz="1400" kern="1200" dirty="0" smtClean="0"/>
            <a:t>o szkole z różnych źródeł</a:t>
          </a:r>
          <a:endParaRPr lang="pl-PL" sz="1400" kern="1200" dirty="0"/>
        </a:p>
      </dsp:txBody>
      <dsp:txXfrm>
        <a:off x="4424102" y="1417606"/>
        <a:ext cx="1247772" cy="1665138"/>
      </dsp:txXfrm>
    </dsp:sp>
    <dsp:sp modelId="{887F007D-49A0-4E17-8F27-D763B10549D5}">
      <dsp:nvSpPr>
        <dsp:cNvPr id="0" name=""/>
        <dsp:cNvSpPr/>
      </dsp:nvSpPr>
      <dsp:spPr>
        <a:xfrm>
          <a:off x="5808514" y="1350105"/>
          <a:ext cx="1382774" cy="1800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Warsztat diagnostyczny</a:t>
          </a:r>
          <a:endParaRPr lang="pl-PL" sz="1400" kern="1200" dirty="0"/>
        </a:p>
      </dsp:txBody>
      <dsp:txXfrm>
        <a:off x="5876015" y="1417606"/>
        <a:ext cx="1247772" cy="1665138"/>
      </dsp:txXfrm>
    </dsp:sp>
    <dsp:sp modelId="{452E35DE-43F4-4493-A827-7F90D0FD362E}">
      <dsp:nvSpPr>
        <dsp:cNvPr id="0" name=""/>
        <dsp:cNvSpPr/>
      </dsp:nvSpPr>
      <dsp:spPr>
        <a:xfrm>
          <a:off x="7260427" y="1350105"/>
          <a:ext cx="1382774" cy="1800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smtClean="0"/>
            <a:t>Określenie obszaru pracy szkoły objętego wspomaganiem</a:t>
          </a:r>
          <a:endParaRPr lang="pl-PL" sz="1400" kern="1200" dirty="0"/>
        </a:p>
      </dsp:txBody>
      <dsp:txXfrm>
        <a:off x="7327928" y="1417606"/>
        <a:ext cx="1247772" cy="1665138"/>
      </dsp:txXfrm>
    </dsp:sp>
    <dsp:sp modelId="{B5E56A03-20AF-43D9-92A8-BF2C4525462B}">
      <dsp:nvSpPr>
        <dsp:cNvPr id="0" name=""/>
        <dsp:cNvSpPr/>
      </dsp:nvSpPr>
      <dsp:spPr>
        <a:xfrm>
          <a:off x="8712340" y="1350105"/>
          <a:ext cx="1382774" cy="1800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 Opracowanie raportu </a:t>
          </a:r>
          <a:br>
            <a:rPr lang="pl-PL" sz="1400" kern="1200" dirty="0" smtClean="0"/>
          </a:br>
          <a:r>
            <a:rPr lang="pl-PL" sz="1400" kern="1200" dirty="0" smtClean="0"/>
            <a:t>z przebiegu diagnozy</a:t>
          </a:r>
          <a:endParaRPr lang="pl-PL" sz="1400" kern="1200" dirty="0"/>
        </a:p>
      </dsp:txBody>
      <dsp:txXfrm>
        <a:off x="8779841" y="1417606"/>
        <a:ext cx="1247772" cy="1665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001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98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10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461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48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5489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0070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emf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emf"/><Relationship Id="rId9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2.emf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2.emf"/><Relationship Id="rId9" Type="http://schemas.microsoft.com/office/2007/relationships/diagramDrawing" Target="../diagrams/drawin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46097"/>
          </a:xfrm>
        </p:spPr>
        <p:txBody>
          <a:bodyPr>
            <a:normAutofit/>
          </a:bodyPr>
          <a:lstStyle/>
          <a:p>
            <a:r>
              <a:rPr lang="pl-PL" dirty="0" smtClean="0"/>
              <a:t>Diagnozowanie pracy szkoły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2430049"/>
            <a:ext cx="9144000" cy="2827751"/>
          </a:xfrm>
        </p:spPr>
        <p:txBody>
          <a:bodyPr>
            <a:normAutofit/>
          </a:bodyPr>
          <a:lstStyle/>
          <a:p>
            <a:r>
              <a:rPr lang="pl-PL" dirty="0"/>
              <a:t>Aby szkoła mogła wprowadzać realne zmiany,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należy </a:t>
            </a:r>
            <a:r>
              <a:rPr lang="pl-PL" dirty="0"/>
              <a:t>przeprowadzić diagnozę potrzeb.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Diagnoza </a:t>
            </a:r>
            <a:r>
              <a:rPr lang="pl-PL" dirty="0"/>
              <a:t>ukazuje mechanizmy funkcjonowania szkoły jako organizacji, opisuje właściwości, cechy i procesy, które składają się na kulturę organizacyjną charakterystyczną dla danej szkoły, a także świadczy o jej </a:t>
            </a:r>
            <a:r>
              <a:rPr lang="pl-PL" dirty="0" smtClean="0"/>
              <a:t>specyfice </a:t>
            </a:r>
            <a:r>
              <a:rPr lang="pl-PL" dirty="0"/>
              <a:t>i odmienności. </a:t>
            </a: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481" y="4166150"/>
            <a:ext cx="3026316" cy="151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4492470"/>
              </p:ext>
            </p:extLst>
          </p:nvPr>
        </p:nvGraphicFramePr>
        <p:xfrm>
          <a:off x="838200" y="1728591"/>
          <a:ext cx="10648950" cy="3680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Obraz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889348" y="1318457"/>
            <a:ext cx="3620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Etapy procesu diagnozy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52052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Osoby odpowiedzialne za przeprowadzenie diagnozy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83473894"/>
              </p:ext>
            </p:extLst>
          </p:nvPr>
        </p:nvGraphicFramePr>
        <p:xfrm>
          <a:off x="2530258" y="1734275"/>
          <a:ext cx="7138570" cy="4081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923740" cy="41273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Metody i narzędzia diagnostyczne</a:t>
            </a:r>
            <a:endParaRPr lang="pl-PL" dirty="0"/>
          </a:p>
          <a:p>
            <a:pPr marL="0" indent="0">
              <a:buNone/>
            </a:pPr>
            <a:r>
              <a:rPr lang="pl-PL" sz="2400" dirty="0" smtClean="0"/>
              <a:t>W </a:t>
            </a:r>
            <a:r>
              <a:rPr lang="pl-PL" sz="2400" dirty="0"/>
              <a:t>trakcie diagnozy wykorzystywane są różne metody i narzędzia zbierania danych. Do analizy potrzeb </a:t>
            </a:r>
            <a:r>
              <a:rPr lang="pl-PL" sz="2400" dirty="0" smtClean="0"/>
              <a:t>rozwojowych </a:t>
            </a:r>
            <a:r>
              <a:rPr lang="pl-PL" sz="2400" dirty="0"/>
              <a:t>szkoły można wykorzystać: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• </a:t>
            </a:r>
            <a:r>
              <a:rPr lang="pl-PL" sz="2400" dirty="0"/>
              <a:t>wywiady grupowe z przedstawicielami </a:t>
            </a:r>
            <a:r>
              <a:rPr lang="pl-PL" sz="2400" dirty="0" smtClean="0"/>
              <a:t>szkoły-rada rodziców, samorząd </a:t>
            </a:r>
            <a:r>
              <a:rPr lang="pl-PL" sz="2400" dirty="0"/>
              <a:t>uczniowski </a:t>
            </a:r>
            <a:r>
              <a:rPr lang="pl-PL" sz="2400" dirty="0" smtClean="0"/>
              <a:t>itp., </a:t>
            </a:r>
            <a:br>
              <a:rPr lang="pl-PL" sz="2400" dirty="0" smtClean="0"/>
            </a:br>
            <a:r>
              <a:rPr lang="pl-PL" sz="2400" dirty="0" smtClean="0"/>
              <a:t>• </a:t>
            </a:r>
            <a:r>
              <a:rPr lang="pl-PL" sz="2400" dirty="0"/>
              <a:t>kwestionariusze ankiet adresowane do różnych grup społeczności </a:t>
            </a:r>
            <a:r>
              <a:rPr lang="pl-PL" sz="2400" dirty="0" smtClean="0"/>
              <a:t>szkolnej,</a:t>
            </a:r>
            <a:br>
              <a:rPr lang="pl-PL" sz="2400" dirty="0" smtClean="0"/>
            </a:br>
            <a:r>
              <a:rPr lang="pl-PL" sz="2400" dirty="0" smtClean="0"/>
              <a:t>• </a:t>
            </a:r>
            <a:r>
              <a:rPr lang="pl-PL" sz="2400" dirty="0"/>
              <a:t>obserwacje,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• </a:t>
            </a:r>
            <a:r>
              <a:rPr lang="pl-PL" sz="2400" dirty="0"/>
              <a:t>wywiady indywidualne</a:t>
            </a:r>
            <a:r>
              <a:rPr lang="pl-PL" sz="2400" dirty="0" smtClean="0"/>
              <a:t>, </a:t>
            </a:r>
            <a:br>
              <a:rPr lang="pl-PL" sz="2400" dirty="0" smtClean="0"/>
            </a:br>
            <a:r>
              <a:rPr lang="pl-PL" sz="2400" dirty="0" smtClean="0"/>
              <a:t>• </a:t>
            </a:r>
            <a:r>
              <a:rPr lang="pl-PL" sz="2400" dirty="0"/>
              <a:t>analizę danych zastanych. </a:t>
            </a:r>
            <a:endParaRPr lang="pl-PL" sz="2400" dirty="0" smtClean="0"/>
          </a:p>
          <a:p>
            <a:pPr marL="0" indent="0" algn="just">
              <a:buNone/>
            </a:pPr>
            <a:r>
              <a:rPr lang="pl-PL" sz="2400" dirty="0"/>
              <a:t>W modelu kompleksowego wspomagania szkół przyjęto zasadę, że </a:t>
            </a:r>
            <a:r>
              <a:rPr lang="pl-PL" sz="2400" b="1" dirty="0"/>
              <a:t>diagnoza</a:t>
            </a:r>
            <a:r>
              <a:rPr lang="pl-PL" sz="2400" dirty="0"/>
              <a:t> odnosi się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 </a:t>
            </a:r>
            <a:r>
              <a:rPr lang="pl-PL" sz="2400" dirty="0"/>
              <a:t>głównej mierze do analizy danych dotyczących pracy szkoły pochodzących przede wszystkim z </a:t>
            </a:r>
            <a:r>
              <a:rPr lang="pl-PL" sz="2400" b="1" dirty="0"/>
              <a:t>raportów z ewaluacji </a:t>
            </a:r>
            <a:r>
              <a:rPr lang="pl-PL" sz="2400" b="1" dirty="0" smtClean="0"/>
              <a:t>zewnętrznej</a:t>
            </a:r>
            <a:r>
              <a:rPr lang="pl-PL" sz="2400" dirty="0" smtClean="0"/>
              <a:t> </a:t>
            </a:r>
            <a:r>
              <a:rPr lang="pl-PL" sz="2400" dirty="0"/>
              <a:t>i </a:t>
            </a:r>
            <a:r>
              <a:rPr lang="pl-PL" sz="2400" b="1" dirty="0"/>
              <a:t>wyników oraz wniosków z ewaluacji wewnętrznej</a:t>
            </a:r>
            <a:r>
              <a:rPr lang="pl-PL" sz="2400" dirty="0"/>
              <a:t> pracy szkoły, </a:t>
            </a:r>
            <a:r>
              <a:rPr lang="pl-PL" sz="2400" b="1" dirty="0"/>
              <a:t>wyników sprawdzianów i </a:t>
            </a:r>
            <a:r>
              <a:rPr lang="pl-PL" sz="2400" b="1" dirty="0" smtClean="0"/>
              <a:t>egzaminów </a:t>
            </a:r>
            <a:r>
              <a:rPr lang="pl-PL" sz="2400" b="1" dirty="0"/>
              <a:t>zewnętrznych</a:t>
            </a:r>
            <a:r>
              <a:rPr lang="pl-PL" sz="2400" dirty="0" smtClean="0"/>
              <a:t>.</a:t>
            </a:r>
          </a:p>
          <a:p>
            <a:pPr marL="0" indent="0" algn="just">
              <a:buNone/>
            </a:pPr>
            <a:r>
              <a:rPr lang="pl-PL" sz="2400" dirty="0" smtClean="0"/>
              <a:t>Jednak </a:t>
            </a:r>
            <a:r>
              <a:rPr lang="pl-PL" sz="2400" dirty="0"/>
              <a:t>w procesie diagnozy najbardziej istotny jest dialog, jaki toczy się między dyrektorem, nauczycielami a osobą ich wspierającą. Dlatego też kluczowymi elementami tej procedury jest </a:t>
            </a:r>
            <a:r>
              <a:rPr lang="pl-PL" sz="2400" b="1" dirty="0"/>
              <a:t>wywiad </a:t>
            </a:r>
            <a:r>
              <a:rPr lang="pl-PL" sz="2400" b="1" dirty="0" smtClean="0"/>
              <a:t>specjalisty ds</a:t>
            </a:r>
            <a:r>
              <a:rPr lang="pl-PL" sz="2400" b="1" dirty="0"/>
              <a:t>. wspomagania z dyrektorem szkoły</a:t>
            </a:r>
            <a:r>
              <a:rPr lang="pl-PL" sz="2400" dirty="0"/>
              <a:t>, </a:t>
            </a:r>
            <a:r>
              <a:rPr lang="pl-PL" sz="2400" b="1" dirty="0"/>
              <a:t>dyskusja rady pedagogicznej</a:t>
            </a:r>
            <a:r>
              <a:rPr lang="pl-PL" sz="2400" dirty="0"/>
              <a:t> oraz </a:t>
            </a:r>
            <a:r>
              <a:rPr lang="pl-PL" sz="2400" b="1" dirty="0"/>
              <a:t>prace zespołu zadaniowego.</a:t>
            </a:r>
            <a:endParaRPr lang="pl-PL" sz="2400" b="1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96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Spotkanie dyrektora z zewnętrznym specjalistą ds. wspomagania</a:t>
            </a:r>
          </a:p>
          <a:p>
            <a:pPr marL="0" indent="0">
              <a:buNone/>
            </a:pPr>
            <a:r>
              <a:rPr lang="pl-PL" sz="2000" dirty="0"/>
              <a:t>Pierwsze spotkania, w czasie których określane były zasady prowadzenia diagnozy, decydowały o: </a:t>
            </a:r>
            <a:endParaRPr lang="pl-PL" sz="20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68287963"/>
              </p:ext>
            </p:extLst>
          </p:nvPr>
        </p:nvGraphicFramePr>
        <p:xfrm>
          <a:off x="2455101" y="2208088"/>
          <a:ext cx="6489874" cy="3244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57307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 smtClean="0"/>
              <a:t>Cele spotkania, lub cyklu spotkań zewnętrznego specjalisty ds. wspomagania z dyrektorem szkoły:</a:t>
            </a:r>
          </a:p>
          <a:p>
            <a:pPr marL="0" indent="0">
              <a:buNone/>
            </a:pPr>
            <a:r>
              <a:rPr lang="pl-PL" sz="2000" b="1" dirty="0" smtClean="0"/>
              <a:t> </a:t>
            </a:r>
            <a:endParaRPr lang="pl-PL" sz="2000" b="1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36831165"/>
              </p:ext>
            </p:extLst>
          </p:nvPr>
        </p:nvGraphicFramePr>
        <p:xfrm>
          <a:off x="2755726" y="1643837"/>
          <a:ext cx="6727868" cy="4084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70472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Kontrakt</a:t>
            </a:r>
            <a:r>
              <a:rPr lang="pl-PL" dirty="0" smtClean="0"/>
              <a:t> </a:t>
            </a:r>
          </a:p>
          <a:p>
            <a:pPr marL="0" indent="0">
              <a:buNone/>
            </a:pPr>
            <a:r>
              <a:rPr lang="pl-PL" dirty="0" smtClean="0"/>
              <a:t>Zawierany pomiędzy </a:t>
            </a:r>
            <a:r>
              <a:rPr lang="pl-PL" dirty="0"/>
              <a:t>dyrektorem a zewnętrznym specjalistą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ds</a:t>
            </a:r>
            <a:r>
              <a:rPr lang="pl-PL" dirty="0"/>
              <a:t>. wspomagania powinien zawierać </a:t>
            </a:r>
            <a:r>
              <a:rPr lang="pl-PL" dirty="0" smtClean="0"/>
              <a:t>następujące </a:t>
            </a:r>
            <a:r>
              <a:rPr lang="pl-PL" dirty="0"/>
              <a:t>elementy: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• </a:t>
            </a:r>
            <a:r>
              <a:rPr lang="pl-PL" dirty="0"/>
              <a:t>opis kluczowych etapów wspomagania,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• </a:t>
            </a:r>
            <a:r>
              <a:rPr lang="pl-PL" dirty="0"/>
              <a:t>zadania dyrektora i nauczycieli,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• </a:t>
            </a:r>
            <a:r>
              <a:rPr lang="pl-PL" dirty="0"/>
              <a:t>czas trwania wspomagania,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• </a:t>
            </a:r>
            <a:r>
              <a:rPr lang="pl-PL" dirty="0"/>
              <a:t>zadania i zakres odpowiedzialności specjalisty ds. rozwoju,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• </a:t>
            </a:r>
            <a:r>
              <a:rPr lang="pl-PL" dirty="0"/>
              <a:t>zasady współpracy,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• </a:t>
            </a:r>
            <a:r>
              <a:rPr lang="pl-PL" dirty="0"/>
              <a:t>spodziewane efekty. 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4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 smtClean="0"/>
              <a:t>Przebieg diagnozy pracy szkoły</a:t>
            </a:r>
          </a:p>
          <a:p>
            <a:pPr marL="0" indent="0">
              <a:buNone/>
            </a:pPr>
            <a:endParaRPr lang="pl-PL" sz="2400" b="1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99477386"/>
              </p:ext>
            </p:extLst>
          </p:nvPr>
        </p:nvGraphicFramePr>
        <p:xfrm>
          <a:off x="1052186" y="1315233"/>
          <a:ext cx="10095978" cy="45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896877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3000" b="1" dirty="0" smtClean="0"/>
              <a:t>Propozycje metod i narzędzi pracy</a:t>
            </a:r>
          </a:p>
          <a:p>
            <a:r>
              <a:rPr lang="pl-PL" sz="2400" dirty="0"/>
              <a:t>Analiza dokumentów wewnętrznych i </a:t>
            </a:r>
            <a:r>
              <a:rPr lang="pl-PL" sz="2400" dirty="0" smtClean="0"/>
              <a:t>zewnętrznych</a:t>
            </a:r>
          </a:p>
          <a:p>
            <a:r>
              <a:rPr lang="pl-PL" sz="2400" dirty="0"/>
              <a:t>Rozmowa skoncentrowana na </a:t>
            </a:r>
            <a:r>
              <a:rPr lang="pl-PL" sz="2400" dirty="0" smtClean="0"/>
              <a:t>rozwiązaniach</a:t>
            </a:r>
          </a:p>
          <a:p>
            <a:r>
              <a:rPr lang="pl-PL" sz="2400" dirty="0"/>
              <a:t>Metoda </a:t>
            </a:r>
            <a:r>
              <a:rPr lang="pl-PL" sz="2400" dirty="0" smtClean="0"/>
              <a:t>SWOT</a:t>
            </a:r>
          </a:p>
          <a:p>
            <a:r>
              <a:rPr lang="pl-PL" sz="2400" dirty="0"/>
              <a:t>Analiza </a:t>
            </a:r>
            <a:r>
              <a:rPr lang="pl-PL" sz="2400" dirty="0" smtClean="0"/>
              <a:t>SOFT</a:t>
            </a:r>
          </a:p>
          <a:p>
            <a:r>
              <a:rPr lang="pl-PL" sz="2400" dirty="0" err="1" smtClean="0"/>
              <a:t>Metaplan</a:t>
            </a:r>
            <a:endParaRPr lang="pl-PL" sz="2400" dirty="0" smtClean="0"/>
          </a:p>
          <a:p>
            <a:r>
              <a:rPr lang="pl-PL" sz="2400" dirty="0"/>
              <a:t>Technika grupy nominalnej (TGN</a:t>
            </a:r>
            <a:r>
              <a:rPr lang="pl-PL" sz="2400" dirty="0" smtClean="0"/>
              <a:t>)</a:t>
            </a:r>
          </a:p>
          <a:p>
            <a:r>
              <a:rPr lang="pl-PL" sz="2400" dirty="0"/>
              <a:t>Kwestionariusze, badające kulturę organizacyjną </a:t>
            </a:r>
            <a:r>
              <a:rPr lang="pl-PL" sz="2400" dirty="0" smtClean="0"/>
              <a:t>szkoły</a:t>
            </a:r>
          </a:p>
          <a:p>
            <a:r>
              <a:rPr lang="pl-PL" sz="2400" dirty="0" smtClean="0"/>
              <a:t>Profil </a:t>
            </a:r>
            <a:r>
              <a:rPr lang="pl-PL" sz="2400" dirty="0"/>
              <a:t>szkoły</a:t>
            </a:r>
            <a:endParaRPr lang="pl-PL" sz="24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6449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257</Words>
  <Application>Microsoft Office PowerPoint</Application>
  <PresentationFormat>Niestandardowy</PresentationFormat>
  <Paragraphs>74</Paragraphs>
  <Slides>9</Slides>
  <Notes>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Diagnozowanie pracy szkoły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Katrina</cp:lastModifiedBy>
  <cp:revision>13</cp:revision>
  <dcterms:created xsi:type="dcterms:W3CDTF">2018-12-02T13:14:09Z</dcterms:created>
  <dcterms:modified xsi:type="dcterms:W3CDTF">2019-01-22T12:12:56Z</dcterms:modified>
</cp:coreProperties>
</file>